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4921" r:id="rId3"/>
    <p:sldId id="4915" r:id="rId5"/>
    <p:sldId id="4922" r:id="rId6"/>
    <p:sldId id="4897" r:id="rId7"/>
    <p:sldId id="4923" r:id="rId8"/>
    <p:sldId id="4935" r:id="rId9"/>
    <p:sldId id="4924" r:id="rId10"/>
    <p:sldId id="4716" r:id="rId11"/>
    <p:sldId id="4928" r:id="rId12"/>
    <p:sldId id="4936" r:id="rId13"/>
    <p:sldId id="4929" r:id="rId14"/>
    <p:sldId id="4946" r:id="rId15"/>
    <p:sldId id="4947" r:id="rId16"/>
    <p:sldId id="4944" r:id="rId17"/>
    <p:sldId id="4938" r:id="rId18"/>
    <p:sldId id="4948" r:id="rId19"/>
    <p:sldId id="4939" r:id="rId20"/>
    <p:sldId id="4933" r:id="rId21"/>
    <p:sldId id="4940" r:id="rId22"/>
    <p:sldId id="4941" r:id="rId23"/>
    <p:sldId id="4950" r:id="rId24"/>
    <p:sldId id="4942" r:id="rId25"/>
    <p:sldId id="4952" r:id="rId26"/>
    <p:sldId id="4951" r:id="rId27"/>
    <p:sldId id="4926" r:id="rId28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91717"/>
    <a:srgbClr val="52C0A5"/>
    <a:srgbClr val="E5355B"/>
    <a:srgbClr val="E46633"/>
    <a:srgbClr val="ADE4C3"/>
    <a:srgbClr val="A3CD39"/>
    <a:srgbClr val="A63D14"/>
    <a:srgbClr val="005088"/>
    <a:srgbClr val="FFB300"/>
    <a:srgbClr val="00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6387" autoAdjust="0"/>
  </p:normalViewPr>
  <p:slideViewPr>
    <p:cSldViewPr>
      <p:cViewPr>
        <p:scale>
          <a:sx n="75" d="100"/>
          <a:sy n="75" d="100"/>
        </p:scale>
        <p:origin x="1326" y="864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620A9-DA74-42BF-9043-257E1E636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5759F-E270-46AF-BBBD-F20907FA53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620A9-DA74-42BF-9043-257E1E636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5759F-E270-46AF-BBBD-F20907FA53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0.jpeg"/><Relationship Id="rId7" Type="http://schemas.openxmlformats.org/officeDocument/2006/relationships/image" Target="../media/image39.jpeg"/><Relationship Id="rId6" Type="http://schemas.openxmlformats.org/officeDocument/2006/relationships/image" Target="../media/image38.jpeg"/><Relationship Id="rId5" Type="http://schemas.microsoft.com/office/2007/relationships/hdphoto" Target="../media/hdphoto2.wdp"/><Relationship Id="rId4" Type="http://schemas.openxmlformats.org/officeDocument/2006/relationships/image" Target="../media/image37.pn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0.jpeg"/><Relationship Id="rId7" Type="http://schemas.openxmlformats.org/officeDocument/2006/relationships/image" Target="../media/image49.jpeg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jpeg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8680915" y="1865502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9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9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 bwMode="auto">
          <a:xfrm>
            <a:off x="8680915" y="1377533"/>
            <a:ext cx="835762" cy="975935"/>
          </a:xfrm>
          <a:custGeom>
            <a:avLst/>
            <a:gdLst>
              <a:gd name="T0" fmla="*/ 632 w 632"/>
              <a:gd name="T1" fmla="*/ 738 h 738"/>
              <a:gd name="T2" fmla="*/ 0 w 632"/>
              <a:gd name="T3" fmla="*/ 369 h 738"/>
              <a:gd name="T4" fmla="*/ 632 w 632"/>
              <a:gd name="T5" fmla="*/ 0 h 738"/>
              <a:gd name="T6" fmla="*/ 632 w 632"/>
              <a:gd name="T7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8">
                <a:moveTo>
                  <a:pt x="632" y="738"/>
                </a:moveTo>
                <a:lnTo>
                  <a:pt x="0" y="369"/>
                </a:lnTo>
                <a:lnTo>
                  <a:pt x="632" y="0"/>
                </a:lnTo>
                <a:lnTo>
                  <a:pt x="632" y="738"/>
                </a:lnTo>
                <a:close/>
              </a:path>
            </a:pathLst>
          </a:custGeom>
          <a:solidFill>
            <a:srgbClr val="A3CD39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 bwMode="auto">
          <a:xfrm>
            <a:off x="8680915" y="404242"/>
            <a:ext cx="835762" cy="973291"/>
          </a:xfrm>
          <a:custGeom>
            <a:avLst/>
            <a:gdLst>
              <a:gd name="T0" fmla="*/ 632 w 632"/>
              <a:gd name="T1" fmla="*/ 736 h 736"/>
              <a:gd name="T2" fmla="*/ 0 w 632"/>
              <a:gd name="T3" fmla="*/ 369 h 736"/>
              <a:gd name="T4" fmla="*/ 632 w 632"/>
              <a:gd name="T5" fmla="*/ 0 h 736"/>
              <a:gd name="T6" fmla="*/ 632 w 632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632" y="736"/>
                </a:moveTo>
                <a:lnTo>
                  <a:pt x="0" y="369"/>
                </a:lnTo>
                <a:lnTo>
                  <a:pt x="632" y="0"/>
                </a:lnTo>
                <a:lnTo>
                  <a:pt x="632" y="736"/>
                </a:lnTo>
                <a:close/>
              </a:path>
            </a:pathLst>
          </a:custGeom>
          <a:solidFill>
            <a:srgbClr val="E5355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 bwMode="auto">
          <a:xfrm>
            <a:off x="7849120" y="-79760"/>
            <a:ext cx="831795" cy="971968"/>
          </a:xfrm>
          <a:custGeom>
            <a:avLst/>
            <a:gdLst>
              <a:gd name="T0" fmla="*/ 629 w 629"/>
              <a:gd name="T1" fmla="*/ 735 h 735"/>
              <a:gd name="T2" fmla="*/ 0 w 629"/>
              <a:gd name="T3" fmla="*/ 366 h 735"/>
              <a:gd name="T4" fmla="*/ 629 w 629"/>
              <a:gd name="T5" fmla="*/ 0 h 735"/>
              <a:gd name="T6" fmla="*/ 629 w 629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5">
                <a:moveTo>
                  <a:pt x="629" y="735"/>
                </a:moveTo>
                <a:lnTo>
                  <a:pt x="0" y="366"/>
                </a:lnTo>
                <a:lnTo>
                  <a:pt x="629" y="0"/>
                </a:lnTo>
                <a:lnTo>
                  <a:pt x="629" y="735"/>
                </a:lnTo>
                <a:close/>
              </a:path>
            </a:pathLst>
          </a:custGeom>
          <a:solidFill>
            <a:srgbClr val="E4BE3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 bwMode="auto">
          <a:xfrm>
            <a:off x="8680915" y="-567726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7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7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D6532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>
            <a:off x="9516675" y="1865502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9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9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 bwMode="auto">
          <a:xfrm>
            <a:off x="9516675" y="1377533"/>
            <a:ext cx="835762" cy="975935"/>
          </a:xfrm>
          <a:custGeom>
            <a:avLst/>
            <a:gdLst>
              <a:gd name="T0" fmla="*/ 0 w 632"/>
              <a:gd name="T1" fmla="*/ 0 h 738"/>
              <a:gd name="T2" fmla="*/ 632 w 632"/>
              <a:gd name="T3" fmla="*/ 369 h 738"/>
              <a:gd name="T4" fmla="*/ 0 w 632"/>
              <a:gd name="T5" fmla="*/ 738 h 738"/>
              <a:gd name="T6" fmla="*/ 0 w 632"/>
              <a:gd name="T7" fmla="*/ 0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8">
                <a:moveTo>
                  <a:pt x="0" y="0"/>
                </a:moveTo>
                <a:lnTo>
                  <a:pt x="632" y="369"/>
                </a:lnTo>
                <a:lnTo>
                  <a:pt x="0" y="738"/>
                </a:lnTo>
                <a:lnTo>
                  <a:pt x="0" y="0"/>
                </a:lnTo>
                <a:close/>
              </a:path>
            </a:pathLst>
          </a:custGeom>
          <a:solidFill>
            <a:srgbClr val="E4BE3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 bwMode="auto">
          <a:xfrm>
            <a:off x="9516675" y="892211"/>
            <a:ext cx="835762" cy="973291"/>
          </a:xfrm>
          <a:custGeom>
            <a:avLst/>
            <a:gdLst>
              <a:gd name="T0" fmla="*/ 632 w 632"/>
              <a:gd name="T1" fmla="*/ 736 h 736"/>
              <a:gd name="T2" fmla="*/ 0 w 632"/>
              <a:gd name="T3" fmla="*/ 367 h 736"/>
              <a:gd name="T4" fmla="*/ 632 w 632"/>
              <a:gd name="T5" fmla="*/ 0 h 736"/>
              <a:gd name="T6" fmla="*/ 632 w 632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632" y="736"/>
                </a:moveTo>
                <a:lnTo>
                  <a:pt x="0" y="367"/>
                </a:lnTo>
                <a:lnTo>
                  <a:pt x="632" y="0"/>
                </a:lnTo>
                <a:lnTo>
                  <a:pt x="632" y="736"/>
                </a:lnTo>
                <a:close/>
              </a:path>
            </a:pathLst>
          </a:custGeom>
          <a:solidFill>
            <a:srgbClr val="61BB4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 bwMode="auto">
          <a:xfrm>
            <a:off x="9516675" y="404242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9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9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E4663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 bwMode="auto">
          <a:xfrm>
            <a:off x="8680915" y="-79760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 bwMode="auto">
          <a:xfrm>
            <a:off x="9516675" y="-82404"/>
            <a:ext cx="835762" cy="974614"/>
          </a:xfrm>
          <a:custGeom>
            <a:avLst/>
            <a:gdLst>
              <a:gd name="T0" fmla="*/ 632 w 632"/>
              <a:gd name="T1" fmla="*/ 737 h 737"/>
              <a:gd name="T2" fmla="*/ 0 w 632"/>
              <a:gd name="T3" fmla="*/ 368 h 737"/>
              <a:gd name="T4" fmla="*/ 632 w 632"/>
              <a:gd name="T5" fmla="*/ 0 h 737"/>
              <a:gd name="T6" fmla="*/ 632 w 632"/>
              <a:gd name="T7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7">
                <a:moveTo>
                  <a:pt x="632" y="737"/>
                </a:moveTo>
                <a:lnTo>
                  <a:pt x="0" y="368"/>
                </a:lnTo>
                <a:lnTo>
                  <a:pt x="632" y="0"/>
                </a:lnTo>
                <a:lnTo>
                  <a:pt x="632" y="737"/>
                </a:lnTo>
                <a:close/>
              </a:path>
            </a:pathLst>
          </a:custGeom>
          <a:solidFill>
            <a:srgbClr val="61BB4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 bwMode="auto">
          <a:xfrm>
            <a:off x="9516675" y="-567726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7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7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 bwMode="auto">
          <a:xfrm>
            <a:off x="10352437" y="2837470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9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9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0"/>
          <p:cNvSpPr/>
          <p:nvPr/>
        </p:nvSpPr>
        <p:spPr bwMode="auto">
          <a:xfrm>
            <a:off x="10352437" y="2353468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E4663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1" name="Freeform 21"/>
          <p:cNvSpPr/>
          <p:nvPr/>
        </p:nvSpPr>
        <p:spPr bwMode="auto">
          <a:xfrm>
            <a:off x="10352437" y="1865502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9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9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6153A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2" name="Freeform 22"/>
          <p:cNvSpPr/>
          <p:nvPr/>
        </p:nvSpPr>
        <p:spPr bwMode="auto">
          <a:xfrm>
            <a:off x="10352437" y="1377533"/>
            <a:ext cx="835762" cy="975935"/>
          </a:xfrm>
          <a:custGeom>
            <a:avLst/>
            <a:gdLst>
              <a:gd name="T0" fmla="*/ 632 w 632"/>
              <a:gd name="T1" fmla="*/ 738 h 738"/>
              <a:gd name="T2" fmla="*/ 0 w 632"/>
              <a:gd name="T3" fmla="*/ 369 h 738"/>
              <a:gd name="T4" fmla="*/ 632 w 632"/>
              <a:gd name="T5" fmla="*/ 0 h 738"/>
              <a:gd name="T6" fmla="*/ 632 w 632"/>
              <a:gd name="T7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8">
                <a:moveTo>
                  <a:pt x="632" y="738"/>
                </a:moveTo>
                <a:lnTo>
                  <a:pt x="0" y="369"/>
                </a:lnTo>
                <a:lnTo>
                  <a:pt x="632" y="0"/>
                </a:lnTo>
                <a:lnTo>
                  <a:pt x="632" y="738"/>
                </a:lnTo>
                <a:close/>
              </a:path>
            </a:pathLst>
          </a:custGeom>
          <a:solidFill>
            <a:srgbClr val="E5355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3"/>
          <p:cNvSpPr/>
          <p:nvPr/>
        </p:nvSpPr>
        <p:spPr bwMode="auto">
          <a:xfrm>
            <a:off x="10352437" y="892211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7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A3CD39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4"/>
          <p:cNvSpPr/>
          <p:nvPr/>
        </p:nvSpPr>
        <p:spPr bwMode="auto">
          <a:xfrm>
            <a:off x="10352437" y="404242"/>
            <a:ext cx="835762" cy="973291"/>
          </a:xfrm>
          <a:custGeom>
            <a:avLst/>
            <a:gdLst>
              <a:gd name="T0" fmla="*/ 632 w 632"/>
              <a:gd name="T1" fmla="*/ 736 h 736"/>
              <a:gd name="T2" fmla="*/ 0 w 632"/>
              <a:gd name="T3" fmla="*/ 369 h 736"/>
              <a:gd name="T4" fmla="*/ 632 w 632"/>
              <a:gd name="T5" fmla="*/ 0 h 736"/>
              <a:gd name="T6" fmla="*/ 632 w 632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632" y="736"/>
                </a:moveTo>
                <a:lnTo>
                  <a:pt x="0" y="369"/>
                </a:lnTo>
                <a:lnTo>
                  <a:pt x="632" y="0"/>
                </a:lnTo>
                <a:lnTo>
                  <a:pt x="632" y="736"/>
                </a:lnTo>
                <a:close/>
              </a:path>
            </a:pathLst>
          </a:custGeom>
          <a:solidFill>
            <a:srgbClr val="36B1E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5"/>
          <p:cNvSpPr/>
          <p:nvPr/>
        </p:nvSpPr>
        <p:spPr bwMode="auto">
          <a:xfrm>
            <a:off x="10352437" y="-82404"/>
            <a:ext cx="835762" cy="974614"/>
          </a:xfrm>
          <a:custGeom>
            <a:avLst/>
            <a:gdLst>
              <a:gd name="T0" fmla="*/ 0 w 632"/>
              <a:gd name="T1" fmla="*/ 0 h 737"/>
              <a:gd name="T2" fmla="*/ 632 w 632"/>
              <a:gd name="T3" fmla="*/ 368 h 737"/>
              <a:gd name="T4" fmla="*/ 0 w 632"/>
              <a:gd name="T5" fmla="*/ 737 h 737"/>
              <a:gd name="T6" fmla="*/ 0 w 632"/>
              <a:gd name="T7" fmla="*/ 0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7">
                <a:moveTo>
                  <a:pt x="0" y="0"/>
                </a:moveTo>
                <a:lnTo>
                  <a:pt x="632" y="368"/>
                </a:lnTo>
                <a:lnTo>
                  <a:pt x="0" y="737"/>
                </a:lnTo>
                <a:lnTo>
                  <a:pt x="0" y="0"/>
                </a:lnTo>
                <a:close/>
              </a:path>
            </a:pathLst>
          </a:custGeom>
          <a:solidFill>
            <a:srgbClr val="4861AD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6"/>
          <p:cNvSpPr/>
          <p:nvPr/>
        </p:nvSpPr>
        <p:spPr bwMode="auto">
          <a:xfrm>
            <a:off x="10352437" y="-567726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7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7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61BB4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8"/>
          <p:cNvSpPr/>
          <p:nvPr/>
        </p:nvSpPr>
        <p:spPr bwMode="auto">
          <a:xfrm>
            <a:off x="11188197" y="3325437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7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E5355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9"/>
          <p:cNvSpPr/>
          <p:nvPr/>
        </p:nvSpPr>
        <p:spPr bwMode="auto">
          <a:xfrm>
            <a:off x="11188197" y="2837470"/>
            <a:ext cx="835762" cy="973291"/>
          </a:xfrm>
          <a:custGeom>
            <a:avLst/>
            <a:gdLst>
              <a:gd name="T0" fmla="*/ 632 w 632"/>
              <a:gd name="T1" fmla="*/ 736 h 736"/>
              <a:gd name="T2" fmla="*/ 0 w 632"/>
              <a:gd name="T3" fmla="*/ 369 h 736"/>
              <a:gd name="T4" fmla="*/ 632 w 632"/>
              <a:gd name="T5" fmla="*/ 0 h 736"/>
              <a:gd name="T6" fmla="*/ 632 w 632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632" y="736"/>
                </a:moveTo>
                <a:lnTo>
                  <a:pt x="0" y="369"/>
                </a:lnTo>
                <a:lnTo>
                  <a:pt x="632" y="0"/>
                </a:lnTo>
                <a:lnTo>
                  <a:pt x="632" y="736"/>
                </a:lnTo>
                <a:close/>
              </a:path>
            </a:pathLst>
          </a:custGeom>
          <a:solidFill>
            <a:srgbClr val="283888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0" name="Freeform 30"/>
          <p:cNvSpPr/>
          <p:nvPr/>
        </p:nvSpPr>
        <p:spPr bwMode="auto">
          <a:xfrm>
            <a:off x="11188197" y="2353468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1" name="Freeform 31"/>
          <p:cNvSpPr/>
          <p:nvPr/>
        </p:nvSpPr>
        <p:spPr bwMode="auto">
          <a:xfrm>
            <a:off x="10352437" y="4298728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9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9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A3CD39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2" name="Freeform 32"/>
          <p:cNvSpPr/>
          <p:nvPr/>
        </p:nvSpPr>
        <p:spPr bwMode="auto">
          <a:xfrm>
            <a:off x="11188197" y="5270698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9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9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3" name="Freeform 33"/>
          <p:cNvSpPr/>
          <p:nvPr/>
        </p:nvSpPr>
        <p:spPr bwMode="auto">
          <a:xfrm>
            <a:off x="11188197" y="4786697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36B1E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4"/>
          <p:cNvSpPr/>
          <p:nvPr/>
        </p:nvSpPr>
        <p:spPr bwMode="auto">
          <a:xfrm>
            <a:off x="11188197" y="4298728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9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9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5"/>
          <p:cNvSpPr/>
          <p:nvPr/>
        </p:nvSpPr>
        <p:spPr bwMode="auto">
          <a:xfrm>
            <a:off x="11188197" y="6243990"/>
            <a:ext cx="835762" cy="975935"/>
          </a:xfrm>
          <a:custGeom>
            <a:avLst/>
            <a:gdLst>
              <a:gd name="T0" fmla="*/ 0 w 632"/>
              <a:gd name="T1" fmla="*/ 0 h 738"/>
              <a:gd name="T2" fmla="*/ 632 w 632"/>
              <a:gd name="T3" fmla="*/ 369 h 738"/>
              <a:gd name="T4" fmla="*/ 0 w 632"/>
              <a:gd name="T5" fmla="*/ 738 h 738"/>
              <a:gd name="T6" fmla="*/ 0 w 632"/>
              <a:gd name="T7" fmla="*/ 0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8">
                <a:moveTo>
                  <a:pt x="0" y="0"/>
                </a:moveTo>
                <a:lnTo>
                  <a:pt x="632" y="369"/>
                </a:lnTo>
                <a:lnTo>
                  <a:pt x="0" y="738"/>
                </a:lnTo>
                <a:lnTo>
                  <a:pt x="0" y="0"/>
                </a:lnTo>
                <a:close/>
              </a:path>
            </a:pathLst>
          </a:custGeom>
          <a:solidFill>
            <a:srgbClr val="E4BE3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6"/>
          <p:cNvSpPr/>
          <p:nvPr/>
        </p:nvSpPr>
        <p:spPr bwMode="auto">
          <a:xfrm>
            <a:off x="10352437" y="4786697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E5355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7"/>
          <p:cNvSpPr/>
          <p:nvPr/>
        </p:nvSpPr>
        <p:spPr bwMode="auto">
          <a:xfrm>
            <a:off x="11188197" y="1865502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9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9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36B1E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 bwMode="auto">
          <a:xfrm>
            <a:off x="11188197" y="892211"/>
            <a:ext cx="835762" cy="973291"/>
          </a:xfrm>
          <a:custGeom>
            <a:avLst/>
            <a:gdLst>
              <a:gd name="T0" fmla="*/ 632 w 632"/>
              <a:gd name="T1" fmla="*/ 736 h 736"/>
              <a:gd name="T2" fmla="*/ 0 w 632"/>
              <a:gd name="T3" fmla="*/ 367 h 736"/>
              <a:gd name="T4" fmla="*/ 632 w 632"/>
              <a:gd name="T5" fmla="*/ 0 h 736"/>
              <a:gd name="T6" fmla="*/ 632 w 632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632" y="736"/>
                </a:moveTo>
                <a:lnTo>
                  <a:pt x="0" y="367"/>
                </a:lnTo>
                <a:lnTo>
                  <a:pt x="632" y="0"/>
                </a:lnTo>
                <a:lnTo>
                  <a:pt x="632" y="736"/>
                </a:lnTo>
                <a:close/>
              </a:path>
            </a:pathLst>
          </a:custGeom>
          <a:solidFill>
            <a:srgbClr val="283888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 bwMode="auto">
          <a:xfrm>
            <a:off x="11188197" y="404242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9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9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4EB69D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 bwMode="auto">
          <a:xfrm>
            <a:off x="11188197" y="-82404"/>
            <a:ext cx="835762" cy="974614"/>
          </a:xfrm>
          <a:custGeom>
            <a:avLst/>
            <a:gdLst>
              <a:gd name="T0" fmla="*/ 632 w 632"/>
              <a:gd name="T1" fmla="*/ 737 h 737"/>
              <a:gd name="T2" fmla="*/ 0 w 632"/>
              <a:gd name="T3" fmla="*/ 368 h 737"/>
              <a:gd name="T4" fmla="*/ 632 w 632"/>
              <a:gd name="T5" fmla="*/ 0 h 737"/>
              <a:gd name="T6" fmla="*/ 632 w 632"/>
              <a:gd name="T7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7">
                <a:moveTo>
                  <a:pt x="632" y="737"/>
                </a:moveTo>
                <a:lnTo>
                  <a:pt x="0" y="368"/>
                </a:lnTo>
                <a:lnTo>
                  <a:pt x="632" y="0"/>
                </a:lnTo>
                <a:lnTo>
                  <a:pt x="632" y="737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1" name="Freeform 41"/>
          <p:cNvSpPr/>
          <p:nvPr/>
        </p:nvSpPr>
        <p:spPr bwMode="auto">
          <a:xfrm>
            <a:off x="12023959" y="2837470"/>
            <a:ext cx="831795" cy="973291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E4BE3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2" name="Freeform 42"/>
          <p:cNvSpPr/>
          <p:nvPr/>
        </p:nvSpPr>
        <p:spPr bwMode="auto">
          <a:xfrm>
            <a:off x="12023959" y="2350825"/>
            <a:ext cx="831795" cy="971968"/>
          </a:xfrm>
          <a:custGeom>
            <a:avLst/>
            <a:gdLst>
              <a:gd name="T0" fmla="*/ 629 w 629"/>
              <a:gd name="T1" fmla="*/ 735 h 735"/>
              <a:gd name="T2" fmla="*/ 0 w 629"/>
              <a:gd name="T3" fmla="*/ 368 h 735"/>
              <a:gd name="T4" fmla="*/ 629 w 629"/>
              <a:gd name="T5" fmla="*/ 0 h 735"/>
              <a:gd name="T6" fmla="*/ 629 w 629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5">
                <a:moveTo>
                  <a:pt x="629" y="735"/>
                </a:moveTo>
                <a:lnTo>
                  <a:pt x="0" y="368"/>
                </a:lnTo>
                <a:lnTo>
                  <a:pt x="629" y="0"/>
                </a:lnTo>
                <a:lnTo>
                  <a:pt x="629" y="735"/>
                </a:lnTo>
                <a:close/>
              </a:path>
            </a:pathLst>
          </a:custGeom>
          <a:solidFill>
            <a:srgbClr val="E4663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3" name="Freeform 43"/>
          <p:cNvSpPr/>
          <p:nvPr/>
        </p:nvSpPr>
        <p:spPr bwMode="auto">
          <a:xfrm>
            <a:off x="12023959" y="1865502"/>
            <a:ext cx="831795" cy="971968"/>
          </a:xfrm>
          <a:custGeom>
            <a:avLst/>
            <a:gdLst>
              <a:gd name="T0" fmla="*/ 0 w 629"/>
              <a:gd name="T1" fmla="*/ 0 h 735"/>
              <a:gd name="T2" fmla="*/ 629 w 629"/>
              <a:gd name="T3" fmla="*/ 367 h 735"/>
              <a:gd name="T4" fmla="*/ 0 w 629"/>
              <a:gd name="T5" fmla="*/ 735 h 735"/>
              <a:gd name="T6" fmla="*/ 0 w 629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5">
                <a:moveTo>
                  <a:pt x="0" y="0"/>
                </a:moveTo>
                <a:lnTo>
                  <a:pt x="629" y="367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61BB4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4"/>
          <p:cNvSpPr/>
          <p:nvPr/>
        </p:nvSpPr>
        <p:spPr bwMode="auto">
          <a:xfrm>
            <a:off x="12023959" y="4784053"/>
            <a:ext cx="831795" cy="974614"/>
          </a:xfrm>
          <a:custGeom>
            <a:avLst/>
            <a:gdLst>
              <a:gd name="T0" fmla="*/ 0 w 629"/>
              <a:gd name="T1" fmla="*/ 0 h 737"/>
              <a:gd name="T2" fmla="*/ 629 w 629"/>
              <a:gd name="T3" fmla="*/ 368 h 737"/>
              <a:gd name="T4" fmla="*/ 0 w 629"/>
              <a:gd name="T5" fmla="*/ 737 h 737"/>
              <a:gd name="T6" fmla="*/ 0 w 629"/>
              <a:gd name="T7" fmla="*/ 0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7">
                <a:moveTo>
                  <a:pt x="0" y="0"/>
                </a:moveTo>
                <a:lnTo>
                  <a:pt x="629" y="368"/>
                </a:lnTo>
                <a:lnTo>
                  <a:pt x="0" y="7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5" name="Freeform 45"/>
          <p:cNvSpPr/>
          <p:nvPr/>
        </p:nvSpPr>
        <p:spPr bwMode="auto">
          <a:xfrm>
            <a:off x="12023959" y="4298728"/>
            <a:ext cx="831795" cy="971968"/>
          </a:xfrm>
          <a:custGeom>
            <a:avLst/>
            <a:gdLst>
              <a:gd name="T0" fmla="*/ 629 w 629"/>
              <a:gd name="T1" fmla="*/ 735 h 735"/>
              <a:gd name="T2" fmla="*/ 0 w 629"/>
              <a:gd name="T3" fmla="*/ 367 h 735"/>
              <a:gd name="T4" fmla="*/ 629 w 629"/>
              <a:gd name="T5" fmla="*/ 0 h 735"/>
              <a:gd name="T6" fmla="*/ 629 w 629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5">
                <a:moveTo>
                  <a:pt x="629" y="735"/>
                </a:moveTo>
                <a:lnTo>
                  <a:pt x="0" y="367"/>
                </a:lnTo>
                <a:lnTo>
                  <a:pt x="629" y="0"/>
                </a:lnTo>
                <a:lnTo>
                  <a:pt x="629" y="735"/>
                </a:lnTo>
                <a:close/>
              </a:path>
            </a:pathLst>
          </a:custGeom>
          <a:solidFill>
            <a:srgbClr val="6153A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6" name="Freeform 46"/>
          <p:cNvSpPr/>
          <p:nvPr/>
        </p:nvSpPr>
        <p:spPr bwMode="auto">
          <a:xfrm>
            <a:off x="12023959" y="3810762"/>
            <a:ext cx="831795" cy="973291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9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9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7"/>
          <p:cNvSpPr/>
          <p:nvPr/>
        </p:nvSpPr>
        <p:spPr bwMode="auto">
          <a:xfrm>
            <a:off x="12023959" y="5758665"/>
            <a:ext cx="831795" cy="973291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A3CD39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8"/>
          <p:cNvSpPr/>
          <p:nvPr/>
        </p:nvSpPr>
        <p:spPr bwMode="auto">
          <a:xfrm>
            <a:off x="12023959" y="1377533"/>
            <a:ext cx="831795" cy="973291"/>
          </a:xfrm>
          <a:custGeom>
            <a:avLst/>
            <a:gdLst>
              <a:gd name="T0" fmla="*/ 629 w 629"/>
              <a:gd name="T1" fmla="*/ 736 h 736"/>
              <a:gd name="T2" fmla="*/ 0 w 629"/>
              <a:gd name="T3" fmla="*/ 369 h 736"/>
              <a:gd name="T4" fmla="*/ 629 w 629"/>
              <a:gd name="T5" fmla="*/ 0 h 736"/>
              <a:gd name="T6" fmla="*/ 629 w 629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629" y="736"/>
                </a:moveTo>
                <a:lnTo>
                  <a:pt x="0" y="369"/>
                </a:lnTo>
                <a:lnTo>
                  <a:pt x="629" y="0"/>
                </a:lnTo>
                <a:lnTo>
                  <a:pt x="629" y="736"/>
                </a:lnTo>
                <a:close/>
              </a:path>
            </a:pathLst>
          </a:custGeom>
          <a:solidFill>
            <a:srgbClr val="E5355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9" name="Freeform 49"/>
          <p:cNvSpPr/>
          <p:nvPr/>
        </p:nvSpPr>
        <p:spPr bwMode="auto">
          <a:xfrm>
            <a:off x="12023959" y="404242"/>
            <a:ext cx="831795" cy="973291"/>
          </a:xfrm>
          <a:custGeom>
            <a:avLst/>
            <a:gdLst>
              <a:gd name="T0" fmla="*/ 629 w 629"/>
              <a:gd name="T1" fmla="*/ 736 h 736"/>
              <a:gd name="T2" fmla="*/ 0 w 629"/>
              <a:gd name="T3" fmla="*/ 367 h 736"/>
              <a:gd name="T4" fmla="*/ 629 w 629"/>
              <a:gd name="T5" fmla="*/ 0 h 736"/>
              <a:gd name="T6" fmla="*/ 629 w 629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629" y="736"/>
                </a:moveTo>
                <a:lnTo>
                  <a:pt x="0" y="367"/>
                </a:lnTo>
                <a:lnTo>
                  <a:pt x="629" y="0"/>
                </a:lnTo>
                <a:lnTo>
                  <a:pt x="629" y="736"/>
                </a:lnTo>
                <a:close/>
              </a:path>
            </a:pathLst>
          </a:custGeom>
          <a:solidFill>
            <a:srgbClr val="6153A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50" name="Freeform 50"/>
          <p:cNvSpPr/>
          <p:nvPr/>
        </p:nvSpPr>
        <p:spPr bwMode="auto">
          <a:xfrm>
            <a:off x="12023959" y="-82404"/>
            <a:ext cx="831795" cy="971968"/>
          </a:xfrm>
          <a:custGeom>
            <a:avLst/>
            <a:gdLst>
              <a:gd name="T0" fmla="*/ 0 w 629"/>
              <a:gd name="T1" fmla="*/ 0 h 735"/>
              <a:gd name="T2" fmla="*/ 629 w 629"/>
              <a:gd name="T3" fmla="*/ 368 h 735"/>
              <a:gd name="T4" fmla="*/ 0 w 629"/>
              <a:gd name="T5" fmla="*/ 735 h 735"/>
              <a:gd name="T6" fmla="*/ 0 w 629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5">
                <a:moveTo>
                  <a:pt x="0" y="0"/>
                </a:moveTo>
                <a:lnTo>
                  <a:pt x="629" y="368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36B1E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51" name="Freeform 51"/>
          <p:cNvSpPr/>
          <p:nvPr/>
        </p:nvSpPr>
        <p:spPr bwMode="auto">
          <a:xfrm>
            <a:off x="12023959" y="-570372"/>
            <a:ext cx="831795" cy="974614"/>
          </a:xfrm>
          <a:custGeom>
            <a:avLst/>
            <a:gdLst>
              <a:gd name="T0" fmla="*/ 629 w 629"/>
              <a:gd name="T1" fmla="*/ 737 h 737"/>
              <a:gd name="T2" fmla="*/ 0 w 629"/>
              <a:gd name="T3" fmla="*/ 369 h 737"/>
              <a:gd name="T4" fmla="*/ 629 w 629"/>
              <a:gd name="T5" fmla="*/ 0 h 737"/>
              <a:gd name="T6" fmla="*/ 629 w 629"/>
              <a:gd name="T7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7">
                <a:moveTo>
                  <a:pt x="629" y="737"/>
                </a:moveTo>
                <a:lnTo>
                  <a:pt x="0" y="369"/>
                </a:lnTo>
                <a:lnTo>
                  <a:pt x="629" y="0"/>
                </a:lnTo>
                <a:lnTo>
                  <a:pt x="629" y="737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52" name="Freeform 52"/>
          <p:cNvSpPr/>
          <p:nvPr/>
        </p:nvSpPr>
        <p:spPr bwMode="auto">
          <a:xfrm>
            <a:off x="11188197" y="-567726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7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7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283888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56" name="Freeform 56"/>
          <p:cNvSpPr/>
          <p:nvPr/>
        </p:nvSpPr>
        <p:spPr bwMode="auto">
          <a:xfrm>
            <a:off x="10348468" y="-82404"/>
            <a:ext cx="1684746" cy="1959807"/>
          </a:xfrm>
          <a:custGeom>
            <a:avLst/>
            <a:gdLst>
              <a:gd name="T0" fmla="*/ 0 w 1274"/>
              <a:gd name="T1" fmla="*/ 0 h 1482"/>
              <a:gd name="T2" fmla="*/ 0 w 1274"/>
              <a:gd name="T3" fmla="*/ 1482 h 1482"/>
              <a:gd name="T4" fmla="*/ 1274 w 1274"/>
              <a:gd name="T5" fmla="*/ 740 h 1482"/>
              <a:gd name="T6" fmla="*/ 0 w 1274"/>
              <a:gd name="T7" fmla="*/ 0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4" h="1482">
                <a:moveTo>
                  <a:pt x="0" y="0"/>
                </a:moveTo>
                <a:lnTo>
                  <a:pt x="0" y="1482"/>
                </a:lnTo>
                <a:lnTo>
                  <a:pt x="1274" y="740"/>
                </a:lnTo>
                <a:lnTo>
                  <a:pt x="0" y="0"/>
                </a:lnTo>
                <a:close/>
              </a:path>
            </a:pathLst>
          </a:custGeom>
          <a:solidFill>
            <a:srgbClr val="A3CD39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65" name="矩形 259"/>
          <p:cNvSpPr>
            <a:spLocks noChangeArrowheads="1"/>
          </p:cNvSpPr>
          <p:nvPr/>
        </p:nvSpPr>
        <p:spPr bwMode="auto">
          <a:xfrm>
            <a:off x="1271664" y="3243479"/>
            <a:ext cx="91989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</a:t>
            </a:r>
            <a:r>
              <a:rPr lang="zh-CN" altLang="en-US" sz="6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科学</a:t>
            </a:r>
            <a:r>
              <a:rPr lang="zh-CN" altLang="en-US" sz="6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与</a:t>
            </a:r>
            <a:r>
              <a:rPr lang="zh-CN" altLang="en-US" sz="60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服务工程</a:t>
            </a:r>
            <a:r>
              <a:rPr lang="zh-CN" altLang="en-US" sz="6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实验室</a:t>
            </a:r>
            <a:endParaRPr lang="en-US" altLang="zh-CN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1028775" y="4307362"/>
            <a:ext cx="363228" cy="363228"/>
          </a:xfrm>
          <a:prstGeom prst="ellipse">
            <a:avLst/>
          </a:prstGeom>
          <a:solidFill>
            <a:srgbClr val="FEC900"/>
          </a:solidFill>
          <a:ln>
            <a:noFill/>
          </a:ln>
          <a:effectLst>
            <a:glow rad="101600">
              <a:schemeClr val="accent4">
                <a:lumMod val="20000"/>
                <a:lumOff val="80000"/>
                <a:alpha val="33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438172" y="2029659"/>
            <a:ext cx="363228" cy="363228"/>
          </a:xfrm>
          <a:prstGeom prst="ellipse">
            <a:avLst/>
          </a:prstGeom>
          <a:solidFill>
            <a:srgbClr val="20647B"/>
          </a:solidFill>
          <a:ln>
            <a:noFill/>
          </a:ln>
          <a:effectLst>
            <a:glow rad="101600">
              <a:schemeClr val="accent4">
                <a:lumMod val="20000"/>
                <a:lumOff val="80000"/>
                <a:alpha val="33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3236441" y="307521"/>
            <a:ext cx="363228" cy="363228"/>
          </a:xfrm>
          <a:prstGeom prst="ellipse">
            <a:avLst/>
          </a:prstGeom>
          <a:solidFill>
            <a:srgbClr val="20647B"/>
          </a:solidFill>
          <a:ln>
            <a:noFill/>
          </a:ln>
          <a:effectLst>
            <a:glow rad="101600">
              <a:schemeClr val="accent4">
                <a:lumMod val="20000"/>
                <a:lumOff val="80000"/>
                <a:alpha val="33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871162" y="4964087"/>
            <a:ext cx="363228" cy="363228"/>
          </a:xfrm>
          <a:prstGeom prst="ellipse">
            <a:avLst/>
          </a:prstGeom>
          <a:solidFill>
            <a:srgbClr val="FEC900"/>
          </a:solidFill>
          <a:ln>
            <a:noFill/>
          </a:ln>
          <a:effectLst>
            <a:glow rad="101600">
              <a:schemeClr val="accent4">
                <a:lumMod val="20000"/>
                <a:lumOff val="80000"/>
                <a:alpha val="33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7853304" y="2669582"/>
            <a:ext cx="363228" cy="363228"/>
          </a:xfrm>
          <a:prstGeom prst="ellipse">
            <a:avLst/>
          </a:prstGeom>
          <a:solidFill>
            <a:srgbClr val="B83519"/>
          </a:solidFill>
          <a:ln>
            <a:noFill/>
          </a:ln>
          <a:effectLst>
            <a:glow rad="101600">
              <a:schemeClr val="accent4">
                <a:lumMod val="20000"/>
                <a:lumOff val="80000"/>
                <a:alpha val="33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674756" y="6731956"/>
            <a:ext cx="363228" cy="363228"/>
          </a:xfrm>
          <a:prstGeom prst="ellipse">
            <a:avLst/>
          </a:prstGeom>
          <a:solidFill>
            <a:srgbClr val="B83519"/>
          </a:solidFill>
          <a:ln>
            <a:noFill/>
          </a:ln>
          <a:effectLst>
            <a:glow rad="101600">
              <a:schemeClr val="accent4">
                <a:lumMod val="20000"/>
                <a:lumOff val="80000"/>
                <a:alpha val="33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1875467" y="6424637"/>
            <a:ext cx="363228" cy="363228"/>
          </a:xfrm>
          <a:prstGeom prst="ellipse">
            <a:avLst/>
          </a:prstGeom>
          <a:solidFill>
            <a:srgbClr val="20647B"/>
          </a:solidFill>
          <a:ln>
            <a:noFill/>
          </a:ln>
          <a:effectLst>
            <a:glow rad="101600">
              <a:schemeClr val="accent4">
                <a:lumMod val="20000"/>
                <a:lumOff val="80000"/>
                <a:alpha val="33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11190496" y="3667745"/>
            <a:ext cx="363228" cy="363228"/>
          </a:xfrm>
          <a:prstGeom prst="ellipse">
            <a:avLst/>
          </a:prstGeom>
          <a:solidFill>
            <a:srgbClr val="FEC900"/>
          </a:solidFill>
          <a:ln>
            <a:noFill/>
          </a:ln>
          <a:effectLst>
            <a:glow rad="101600">
              <a:schemeClr val="accent4">
                <a:lumMod val="20000"/>
                <a:lumOff val="80000"/>
                <a:alpha val="33000"/>
              </a:scheme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29524" y="5758669"/>
            <a:ext cx="3396615" cy="521970"/>
          </a:xfrm>
          <a:prstGeom prst="rect">
            <a:avLst/>
          </a:prstGeom>
        </p:spPr>
        <p:txBody>
          <a:bodyPr wrap="none">
            <a:spAutoFit/>
          </a:bodyPr>
          <a:p>
            <a:pPr>
              <a:buNone/>
            </a:pPr>
            <a:r>
              <a:rPr lang="en-US" altLang="zh-CN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智能与计算学部</a:t>
            </a:r>
            <a:endParaRPr lang="zh-CN" altLang="en-US" sz="28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1"/>
          <p:cNvSpPr/>
          <p:nvPr/>
        </p:nvSpPr>
        <p:spPr bwMode="auto">
          <a:xfrm>
            <a:off x="230" y="399136"/>
            <a:ext cx="5498954" cy="6434378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050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877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5813894" y="3616325"/>
            <a:ext cx="5583600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05299" y="2748495"/>
            <a:ext cx="5048612" cy="676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4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春风化雨，立德树人</a:t>
            </a:r>
            <a:endParaRPr lang="zh-CN" altLang="zh-CN" sz="4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7897808" y="37307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/>
            <a:r>
              <a:rPr lang="zh-CN" altLang="en-US" sz="2400" smtClean="0">
                <a:solidFill>
                  <a:srgbClr val="52C0A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学生培养</a:t>
            </a:r>
            <a:endParaRPr lang="en-US" altLang="zh-CN" sz="2400" dirty="0">
              <a:solidFill>
                <a:srgbClr val="52C0A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982465" y="1334150"/>
            <a:ext cx="4968552" cy="627844"/>
          </a:xfrm>
          <a:prstGeom prst="rect">
            <a:avLst/>
          </a:prstGeom>
          <a:solidFill>
            <a:srgbClr val="52C0A5"/>
          </a:solidFill>
          <a:ln>
            <a:noFill/>
          </a:ln>
          <a:effectLst>
            <a:softEdge rad="31750"/>
          </a:effectLst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四 个 “ 引 路 人 ”</a:t>
            </a:r>
            <a:endParaRPr lang="zh-CN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08695" y="1928788"/>
            <a:ext cx="6392874" cy="4853182"/>
            <a:chOff x="591713" y="1878201"/>
            <a:chExt cx="6469655" cy="4853182"/>
          </a:xfrm>
        </p:grpSpPr>
        <p:grpSp>
          <p:nvGrpSpPr>
            <p:cNvPr id="5" name="Group 4"/>
            <p:cNvGrpSpPr/>
            <p:nvPr/>
          </p:nvGrpSpPr>
          <p:grpSpPr>
            <a:xfrm>
              <a:off x="647406" y="1878201"/>
              <a:ext cx="273283" cy="4853182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-1" fmla="*/ 0 w 272825"/>
                  <a:gd name="connsiteY0-2" fmla="*/ 0 h 3776662"/>
                  <a:gd name="connsiteX1-3" fmla="*/ 272825 w 272825"/>
                  <a:gd name="connsiteY1-4" fmla="*/ 0 h 3776662"/>
                  <a:gd name="connsiteX2-5" fmla="*/ 272825 w 272825"/>
                  <a:gd name="connsiteY2-6" fmla="*/ 3776662 h 3776662"/>
                  <a:gd name="connsiteX3-7" fmla="*/ 0 w 272825"/>
                  <a:gd name="connsiteY3-8" fmla="*/ 3776662 h 3776662"/>
                  <a:gd name="connsiteX4-9" fmla="*/ 1 w 272825"/>
                  <a:gd name="connsiteY4-10" fmla="*/ 3609974 h 3776662"/>
                  <a:gd name="connsiteX5" fmla="*/ 0 w 272825"/>
                  <a:gd name="connsiteY5" fmla="*/ 0 h 3776662"/>
                  <a:gd name="connsiteX0-11" fmla="*/ 0 w 272825"/>
                  <a:gd name="connsiteY0-12" fmla="*/ 0 h 3776662"/>
                  <a:gd name="connsiteX1-13" fmla="*/ 272825 w 272825"/>
                  <a:gd name="connsiteY1-14" fmla="*/ 0 h 3776662"/>
                  <a:gd name="connsiteX2-15" fmla="*/ 272825 w 272825"/>
                  <a:gd name="connsiteY2-16" fmla="*/ 3776662 h 3776662"/>
                  <a:gd name="connsiteX3-17" fmla="*/ 57151 w 272825"/>
                  <a:gd name="connsiteY3-18" fmla="*/ 3776661 h 3776662"/>
                  <a:gd name="connsiteX4-19" fmla="*/ 0 w 272825"/>
                  <a:gd name="connsiteY4-20" fmla="*/ 3776662 h 3776662"/>
                  <a:gd name="connsiteX5-21" fmla="*/ 1 w 272825"/>
                  <a:gd name="connsiteY5-22" fmla="*/ 3609974 h 3776662"/>
                  <a:gd name="connsiteX6" fmla="*/ 0 w 272825"/>
                  <a:gd name="connsiteY6" fmla="*/ 0 h 3776662"/>
                  <a:gd name="connsiteX0-23" fmla="*/ 0 w 272825"/>
                  <a:gd name="connsiteY0-24" fmla="*/ 0 h 3776662"/>
                  <a:gd name="connsiteX1-25" fmla="*/ 272825 w 272825"/>
                  <a:gd name="connsiteY1-26" fmla="*/ 0 h 3776662"/>
                  <a:gd name="connsiteX2-27" fmla="*/ 272825 w 272825"/>
                  <a:gd name="connsiteY2-28" fmla="*/ 3776662 h 3776662"/>
                  <a:gd name="connsiteX3-29" fmla="*/ 166689 w 272825"/>
                  <a:gd name="connsiteY3-30" fmla="*/ 3776661 h 3776662"/>
                  <a:gd name="connsiteX4-31" fmla="*/ 57151 w 272825"/>
                  <a:gd name="connsiteY4-32" fmla="*/ 3776661 h 3776662"/>
                  <a:gd name="connsiteX5-33" fmla="*/ 0 w 272825"/>
                  <a:gd name="connsiteY5-34" fmla="*/ 3776662 h 3776662"/>
                  <a:gd name="connsiteX6-35" fmla="*/ 1 w 272825"/>
                  <a:gd name="connsiteY6-36" fmla="*/ 3609974 h 3776662"/>
                  <a:gd name="connsiteX7" fmla="*/ 0 w 272825"/>
                  <a:gd name="connsiteY7" fmla="*/ 0 h 3776662"/>
                  <a:gd name="connsiteX0-37" fmla="*/ 0 w 272825"/>
                  <a:gd name="connsiteY0-38" fmla="*/ 0 h 3776662"/>
                  <a:gd name="connsiteX1-39" fmla="*/ 272825 w 272825"/>
                  <a:gd name="connsiteY1-40" fmla="*/ 0 h 3776662"/>
                  <a:gd name="connsiteX2-41" fmla="*/ 272825 w 272825"/>
                  <a:gd name="connsiteY2-42" fmla="*/ 3776662 h 3776662"/>
                  <a:gd name="connsiteX3-43" fmla="*/ 166689 w 272825"/>
                  <a:gd name="connsiteY3-44" fmla="*/ 3776661 h 3776662"/>
                  <a:gd name="connsiteX4-45" fmla="*/ 107157 w 272825"/>
                  <a:gd name="connsiteY4-46" fmla="*/ 3774280 h 3776662"/>
                  <a:gd name="connsiteX5-47" fmla="*/ 57151 w 272825"/>
                  <a:gd name="connsiteY5-48" fmla="*/ 3776661 h 3776662"/>
                  <a:gd name="connsiteX6-49" fmla="*/ 0 w 272825"/>
                  <a:gd name="connsiteY6-50" fmla="*/ 3776662 h 3776662"/>
                  <a:gd name="connsiteX7-51" fmla="*/ 1 w 272825"/>
                  <a:gd name="connsiteY7-52" fmla="*/ 3609974 h 3776662"/>
                  <a:gd name="connsiteX8" fmla="*/ 0 w 272825"/>
                  <a:gd name="connsiteY8" fmla="*/ 0 h 3776662"/>
                  <a:gd name="connsiteX0-53" fmla="*/ 0 w 272825"/>
                  <a:gd name="connsiteY0-54" fmla="*/ 0 h 3776662"/>
                  <a:gd name="connsiteX1-55" fmla="*/ 272825 w 272825"/>
                  <a:gd name="connsiteY1-56" fmla="*/ 0 h 3776662"/>
                  <a:gd name="connsiteX2-57" fmla="*/ 272825 w 272825"/>
                  <a:gd name="connsiteY2-58" fmla="*/ 3776662 h 3776662"/>
                  <a:gd name="connsiteX3-59" fmla="*/ 221457 w 272825"/>
                  <a:gd name="connsiteY3-60" fmla="*/ 3774280 h 3776662"/>
                  <a:gd name="connsiteX4-61" fmla="*/ 166689 w 272825"/>
                  <a:gd name="connsiteY4-62" fmla="*/ 3776661 h 3776662"/>
                  <a:gd name="connsiteX5-63" fmla="*/ 107157 w 272825"/>
                  <a:gd name="connsiteY5-64" fmla="*/ 3774280 h 3776662"/>
                  <a:gd name="connsiteX6-65" fmla="*/ 57151 w 272825"/>
                  <a:gd name="connsiteY6-66" fmla="*/ 3776661 h 3776662"/>
                  <a:gd name="connsiteX7-67" fmla="*/ 0 w 272825"/>
                  <a:gd name="connsiteY7-68" fmla="*/ 3776662 h 3776662"/>
                  <a:gd name="connsiteX8-69" fmla="*/ 1 w 272825"/>
                  <a:gd name="connsiteY8-70" fmla="*/ 3609974 h 3776662"/>
                  <a:gd name="connsiteX9" fmla="*/ 0 w 272825"/>
                  <a:gd name="connsiteY9" fmla="*/ 0 h 3776662"/>
                  <a:gd name="connsiteX0-71" fmla="*/ 0 w 272825"/>
                  <a:gd name="connsiteY0-72" fmla="*/ 0 h 3776662"/>
                  <a:gd name="connsiteX1-73" fmla="*/ 272825 w 272825"/>
                  <a:gd name="connsiteY1-74" fmla="*/ 0 h 3776662"/>
                  <a:gd name="connsiteX2-75" fmla="*/ 272825 w 272825"/>
                  <a:gd name="connsiteY2-76" fmla="*/ 3776662 h 3776662"/>
                  <a:gd name="connsiteX3-77" fmla="*/ 252414 w 272825"/>
                  <a:gd name="connsiteY3-78" fmla="*/ 3776661 h 3776662"/>
                  <a:gd name="connsiteX4-79" fmla="*/ 221457 w 272825"/>
                  <a:gd name="connsiteY4-80" fmla="*/ 3774280 h 3776662"/>
                  <a:gd name="connsiteX5-81" fmla="*/ 166689 w 272825"/>
                  <a:gd name="connsiteY5-82" fmla="*/ 3776661 h 3776662"/>
                  <a:gd name="connsiteX6-83" fmla="*/ 107157 w 272825"/>
                  <a:gd name="connsiteY6-84" fmla="*/ 3774280 h 3776662"/>
                  <a:gd name="connsiteX7-85" fmla="*/ 57151 w 272825"/>
                  <a:gd name="connsiteY7-86" fmla="*/ 3776661 h 3776662"/>
                  <a:gd name="connsiteX8-87" fmla="*/ 0 w 272825"/>
                  <a:gd name="connsiteY8-88" fmla="*/ 3776662 h 3776662"/>
                  <a:gd name="connsiteX9-89" fmla="*/ 1 w 272825"/>
                  <a:gd name="connsiteY9-90" fmla="*/ 3609974 h 3776662"/>
                  <a:gd name="connsiteX10" fmla="*/ 0 w 272825"/>
                  <a:gd name="connsiteY10" fmla="*/ 0 h 3776662"/>
                  <a:gd name="connsiteX0-91" fmla="*/ 0 w 273845"/>
                  <a:gd name="connsiteY0-92" fmla="*/ 0 h 3776662"/>
                  <a:gd name="connsiteX1-93" fmla="*/ 272825 w 273845"/>
                  <a:gd name="connsiteY1-94" fmla="*/ 0 h 3776662"/>
                  <a:gd name="connsiteX2-95" fmla="*/ 273845 w 273845"/>
                  <a:gd name="connsiteY2-96" fmla="*/ 3581399 h 3776662"/>
                  <a:gd name="connsiteX3-97" fmla="*/ 272825 w 273845"/>
                  <a:gd name="connsiteY3-98" fmla="*/ 3776662 h 3776662"/>
                  <a:gd name="connsiteX4-99" fmla="*/ 252414 w 273845"/>
                  <a:gd name="connsiteY4-100" fmla="*/ 3776661 h 3776662"/>
                  <a:gd name="connsiteX5-101" fmla="*/ 221457 w 273845"/>
                  <a:gd name="connsiteY5-102" fmla="*/ 3774280 h 3776662"/>
                  <a:gd name="connsiteX6-103" fmla="*/ 166689 w 273845"/>
                  <a:gd name="connsiteY6-104" fmla="*/ 3776661 h 3776662"/>
                  <a:gd name="connsiteX7-105" fmla="*/ 107157 w 273845"/>
                  <a:gd name="connsiteY7-106" fmla="*/ 3774280 h 3776662"/>
                  <a:gd name="connsiteX8-107" fmla="*/ 57151 w 273845"/>
                  <a:gd name="connsiteY8-108" fmla="*/ 3776661 h 3776662"/>
                  <a:gd name="connsiteX9-109" fmla="*/ 0 w 273845"/>
                  <a:gd name="connsiteY9-110" fmla="*/ 3776662 h 3776662"/>
                  <a:gd name="connsiteX10-111" fmla="*/ 1 w 273845"/>
                  <a:gd name="connsiteY10-112" fmla="*/ 3609974 h 3776662"/>
                  <a:gd name="connsiteX11" fmla="*/ 0 w 273845"/>
                  <a:gd name="connsiteY11" fmla="*/ 0 h 3776662"/>
                  <a:gd name="connsiteX0-113" fmla="*/ 0 w 273845"/>
                  <a:gd name="connsiteY0-114" fmla="*/ 0 h 3776662"/>
                  <a:gd name="connsiteX1-115" fmla="*/ 272825 w 273845"/>
                  <a:gd name="connsiteY1-116" fmla="*/ 0 h 3776662"/>
                  <a:gd name="connsiteX2-117" fmla="*/ 273845 w 273845"/>
                  <a:gd name="connsiteY2-118" fmla="*/ 3581399 h 3776662"/>
                  <a:gd name="connsiteX3-119" fmla="*/ 252414 w 273845"/>
                  <a:gd name="connsiteY3-120" fmla="*/ 3776661 h 3776662"/>
                  <a:gd name="connsiteX4-121" fmla="*/ 221457 w 273845"/>
                  <a:gd name="connsiteY4-122" fmla="*/ 3774280 h 3776662"/>
                  <a:gd name="connsiteX5-123" fmla="*/ 166689 w 273845"/>
                  <a:gd name="connsiteY5-124" fmla="*/ 3776661 h 3776662"/>
                  <a:gd name="connsiteX6-125" fmla="*/ 107157 w 273845"/>
                  <a:gd name="connsiteY6-126" fmla="*/ 3774280 h 3776662"/>
                  <a:gd name="connsiteX7-127" fmla="*/ 57151 w 273845"/>
                  <a:gd name="connsiteY7-128" fmla="*/ 3776661 h 3776662"/>
                  <a:gd name="connsiteX8-129" fmla="*/ 0 w 273845"/>
                  <a:gd name="connsiteY8-130" fmla="*/ 3776662 h 3776662"/>
                  <a:gd name="connsiteX9-131" fmla="*/ 1 w 273845"/>
                  <a:gd name="connsiteY9-132" fmla="*/ 3609974 h 3776662"/>
                  <a:gd name="connsiteX10-133" fmla="*/ 0 w 273845"/>
                  <a:gd name="connsiteY10-134" fmla="*/ 0 h 3776662"/>
                  <a:gd name="connsiteX0-135" fmla="*/ 0 w 273845"/>
                  <a:gd name="connsiteY0-136" fmla="*/ 0 h 3776661"/>
                  <a:gd name="connsiteX1-137" fmla="*/ 272825 w 273845"/>
                  <a:gd name="connsiteY1-138" fmla="*/ 0 h 3776661"/>
                  <a:gd name="connsiteX2-139" fmla="*/ 273845 w 273845"/>
                  <a:gd name="connsiteY2-140" fmla="*/ 3581399 h 3776661"/>
                  <a:gd name="connsiteX3-141" fmla="*/ 252414 w 273845"/>
                  <a:gd name="connsiteY3-142" fmla="*/ 3776661 h 3776661"/>
                  <a:gd name="connsiteX4-143" fmla="*/ 221457 w 273845"/>
                  <a:gd name="connsiteY4-144" fmla="*/ 3774280 h 3776661"/>
                  <a:gd name="connsiteX5-145" fmla="*/ 166689 w 273845"/>
                  <a:gd name="connsiteY5-146" fmla="*/ 3776661 h 3776661"/>
                  <a:gd name="connsiteX6-147" fmla="*/ 107157 w 273845"/>
                  <a:gd name="connsiteY6-148" fmla="*/ 3774280 h 3776661"/>
                  <a:gd name="connsiteX7-149" fmla="*/ 57151 w 273845"/>
                  <a:gd name="connsiteY7-150" fmla="*/ 3776661 h 3776661"/>
                  <a:gd name="connsiteX8-151" fmla="*/ 1 w 273845"/>
                  <a:gd name="connsiteY8-152" fmla="*/ 3609974 h 3776661"/>
                  <a:gd name="connsiteX9-153" fmla="*/ 0 w 273845"/>
                  <a:gd name="connsiteY9-154" fmla="*/ 0 h 3776661"/>
                  <a:gd name="connsiteX0-155" fmla="*/ 0 w 273845"/>
                  <a:gd name="connsiteY0-156" fmla="*/ 0 h 3776661"/>
                  <a:gd name="connsiteX1-157" fmla="*/ 272825 w 273845"/>
                  <a:gd name="connsiteY1-158" fmla="*/ 0 h 3776661"/>
                  <a:gd name="connsiteX2-159" fmla="*/ 273845 w 273845"/>
                  <a:gd name="connsiteY2-160" fmla="*/ 3581399 h 3776661"/>
                  <a:gd name="connsiteX3-161" fmla="*/ 252414 w 273845"/>
                  <a:gd name="connsiteY3-162" fmla="*/ 3776661 h 3776661"/>
                  <a:gd name="connsiteX4-163" fmla="*/ 221457 w 273845"/>
                  <a:gd name="connsiteY4-164" fmla="*/ 3774280 h 3776661"/>
                  <a:gd name="connsiteX5-165" fmla="*/ 166689 w 273845"/>
                  <a:gd name="connsiteY5-166" fmla="*/ 3776661 h 3776661"/>
                  <a:gd name="connsiteX6-167" fmla="*/ 104776 w 273845"/>
                  <a:gd name="connsiteY6-168" fmla="*/ 3664743 h 3776661"/>
                  <a:gd name="connsiteX7-169" fmla="*/ 57151 w 273845"/>
                  <a:gd name="connsiteY7-170" fmla="*/ 3776661 h 3776661"/>
                  <a:gd name="connsiteX8-171" fmla="*/ 1 w 273845"/>
                  <a:gd name="connsiteY8-172" fmla="*/ 3609974 h 3776661"/>
                  <a:gd name="connsiteX9-173" fmla="*/ 0 w 273845"/>
                  <a:gd name="connsiteY9-174" fmla="*/ 0 h 3776661"/>
                  <a:gd name="connsiteX0-175" fmla="*/ 0 w 273845"/>
                  <a:gd name="connsiteY0-176" fmla="*/ 0 h 3776661"/>
                  <a:gd name="connsiteX1-177" fmla="*/ 272825 w 273845"/>
                  <a:gd name="connsiteY1-178" fmla="*/ 0 h 3776661"/>
                  <a:gd name="connsiteX2-179" fmla="*/ 273845 w 273845"/>
                  <a:gd name="connsiteY2-180" fmla="*/ 3581399 h 3776661"/>
                  <a:gd name="connsiteX3-181" fmla="*/ 252414 w 273845"/>
                  <a:gd name="connsiteY3-182" fmla="*/ 3776661 h 3776661"/>
                  <a:gd name="connsiteX4-183" fmla="*/ 221457 w 273845"/>
                  <a:gd name="connsiteY4-184" fmla="*/ 3774280 h 3776661"/>
                  <a:gd name="connsiteX5-185" fmla="*/ 166689 w 273845"/>
                  <a:gd name="connsiteY5-186" fmla="*/ 3776661 h 3776661"/>
                  <a:gd name="connsiteX6-187" fmla="*/ 104776 w 273845"/>
                  <a:gd name="connsiteY6-188" fmla="*/ 3664743 h 3776661"/>
                  <a:gd name="connsiteX7-189" fmla="*/ 57151 w 273845"/>
                  <a:gd name="connsiteY7-190" fmla="*/ 3750467 h 3776661"/>
                  <a:gd name="connsiteX8-191" fmla="*/ 1 w 273845"/>
                  <a:gd name="connsiteY8-192" fmla="*/ 3609974 h 3776661"/>
                  <a:gd name="connsiteX9-193" fmla="*/ 0 w 273845"/>
                  <a:gd name="connsiteY9-194" fmla="*/ 0 h 3776661"/>
                  <a:gd name="connsiteX0-195" fmla="*/ 0 w 273845"/>
                  <a:gd name="connsiteY0-196" fmla="*/ 0 h 3776661"/>
                  <a:gd name="connsiteX1-197" fmla="*/ 272825 w 273845"/>
                  <a:gd name="connsiteY1-198" fmla="*/ 0 h 3776661"/>
                  <a:gd name="connsiteX2-199" fmla="*/ 273845 w 273845"/>
                  <a:gd name="connsiteY2-200" fmla="*/ 3581399 h 3776661"/>
                  <a:gd name="connsiteX3-201" fmla="*/ 252414 w 273845"/>
                  <a:gd name="connsiteY3-202" fmla="*/ 3776661 h 3776661"/>
                  <a:gd name="connsiteX4-203" fmla="*/ 228601 w 273845"/>
                  <a:gd name="connsiteY4-204" fmla="*/ 3629023 h 3776661"/>
                  <a:gd name="connsiteX5-205" fmla="*/ 166689 w 273845"/>
                  <a:gd name="connsiteY5-206" fmla="*/ 3776661 h 3776661"/>
                  <a:gd name="connsiteX6-207" fmla="*/ 104776 w 273845"/>
                  <a:gd name="connsiteY6-208" fmla="*/ 3664743 h 3776661"/>
                  <a:gd name="connsiteX7-209" fmla="*/ 57151 w 273845"/>
                  <a:gd name="connsiteY7-210" fmla="*/ 3750467 h 3776661"/>
                  <a:gd name="connsiteX8-211" fmla="*/ 1 w 273845"/>
                  <a:gd name="connsiteY8-212" fmla="*/ 3609974 h 3776661"/>
                  <a:gd name="connsiteX9-213" fmla="*/ 0 w 273845"/>
                  <a:gd name="connsiteY9-214" fmla="*/ 0 h 3776661"/>
                  <a:gd name="connsiteX0-215" fmla="*/ 0 w 273845"/>
                  <a:gd name="connsiteY0-216" fmla="*/ 0 h 3776661"/>
                  <a:gd name="connsiteX1-217" fmla="*/ 272825 w 273845"/>
                  <a:gd name="connsiteY1-218" fmla="*/ 0 h 3776661"/>
                  <a:gd name="connsiteX2-219" fmla="*/ 273845 w 273845"/>
                  <a:gd name="connsiteY2-220" fmla="*/ 3581399 h 3776661"/>
                  <a:gd name="connsiteX3-221" fmla="*/ 250032 w 273845"/>
                  <a:gd name="connsiteY3-222" fmla="*/ 3695699 h 3776661"/>
                  <a:gd name="connsiteX4-223" fmla="*/ 228601 w 273845"/>
                  <a:gd name="connsiteY4-224" fmla="*/ 3629023 h 3776661"/>
                  <a:gd name="connsiteX5-225" fmla="*/ 166689 w 273845"/>
                  <a:gd name="connsiteY5-226" fmla="*/ 3776661 h 3776661"/>
                  <a:gd name="connsiteX6-227" fmla="*/ 104776 w 273845"/>
                  <a:gd name="connsiteY6-228" fmla="*/ 3664743 h 3776661"/>
                  <a:gd name="connsiteX7-229" fmla="*/ 57151 w 273845"/>
                  <a:gd name="connsiteY7-230" fmla="*/ 3750467 h 3776661"/>
                  <a:gd name="connsiteX8-231" fmla="*/ 1 w 273845"/>
                  <a:gd name="connsiteY8-232" fmla="*/ 3609974 h 3776661"/>
                  <a:gd name="connsiteX9-233" fmla="*/ 0 w 273845"/>
                  <a:gd name="connsiteY9-234" fmla="*/ 0 h 3776661"/>
                  <a:gd name="connsiteX0-235" fmla="*/ 0 w 273845"/>
                  <a:gd name="connsiteY0-236" fmla="*/ 0 h 3776661"/>
                  <a:gd name="connsiteX1-237" fmla="*/ 272825 w 273845"/>
                  <a:gd name="connsiteY1-238" fmla="*/ 0 h 3776661"/>
                  <a:gd name="connsiteX2-239" fmla="*/ 273845 w 273845"/>
                  <a:gd name="connsiteY2-240" fmla="*/ 3581399 h 3776661"/>
                  <a:gd name="connsiteX3-241" fmla="*/ 247651 w 273845"/>
                  <a:gd name="connsiteY3-242" fmla="*/ 3702843 h 3776661"/>
                  <a:gd name="connsiteX4-243" fmla="*/ 228601 w 273845"/>
                  <a:gd name="connsiteY4-244" fmla="*/ 3629023 h 3776661"/>
                  <a:gd name="connsiteX5-245" fmla="*/ 166689 w 273845"/>
                  <a:gd name="connsiteY5-246" fmla="*/ 3776661 h 3776661"/>
                  <a:gd name="connsiteX6-247" fmla="*/ 104776 w 273845"/>
                  <a:gd name="connsiteY6-248" fmla="*/ 3664743 h 3776661"/>
                  <a:gd name="connsiteX7-249" fmla="*/ 57151 w 273845"/>
                  <a:gd name="connsiteY7-250" fmla="*/ 3750467 h 3776661"/>
                  <a:gd name="connsiteX8-251" fmla="*/ 1 w 273845"/>
                  <a:gd name="connsiteY8-252" fmla="*/ 3609974 h 3776661"/>
                  <a:gd name="connsiteX9-253" fmla="*/ 0 w 273845"/>
                  <a:gd name="connsiteY9-254" fmla="*/ 0 h 3776661"/>
                  <a:gd name="connsiteX0-255" fmla="*/ 0 w 273845"/>
                  <a:gd name="connsiteY0-256" fmla="*/ 0 h 3776661"/>
                  <a:gd name="connsiteX1-257" fmla="*/ 272825 w 273845"/>
                  <a:gd name="connsiteY1-258" fmla="*/ 0 h 3776661"/>
                  <a:gd name="connsiteX2-259" fmla="*/ 273845 w 273845"/>
                  <a:gd name="connsiteY2-260" fmla="*/ 3581399 h 3776661"/>
                  <a:gd name="connsiteX3-261" fmla="*/ 247651 w 273845"/>
                  <a:gd name="connsiteY3-262" fmla="*/ 3702843 h 3776661"/>
                  <a:gd name="connsiteX4-263" fmla="*/ 228601 w 273845"/>
                  <a:gd name="connsiteY4-264" fmla="*/ 3629023 h 3776661"/>
                  <a:gd name="connsiteX5-265" fmla="*/ 166689 w 273845"/>
                  <a:gd name="connsiteY5-266" fmla="*/ 3776661 h 3776661"/>
                  <a:gd name="connsiteX6-267" fmla="*/ 104776 w 273845"/>
                  <a:gd name="connsiteY6-268" fmla="*/ 3664743 h 3776661"/>
                  <a:gd name="connsiteX7-269" fmla="*/ 57151 w 273845"/>
                  <a:gd name="connsiteY7-270" fmla="*/ 3750467 h 3776661"/>
                  <a:gd name="connsiteX8-271" fmla="*/ 1 w 273845"/>
                  <a:gd name="connsiteY8-272" fmla="*/ 3609974 h 3776661"/>
                  <a:gd name="connsiteX9-273" fmla="*/ 0 w 273845"/>
                  <a:gd name="connsiteY9-274" fmla="*/ 0 h 3776661"/>
                  <a:gd name="connsiteX0-275" fmla="*/ 0 w 273845"/>
                  <a:gd name="connsiteY0-276" fmla="*/ 0 h 3776661"/>
                  <a:gd name="connsiteX1-277" fmla="*/ 272825 w 273845"/>
                  <a:gd name="connsiteY1-278" fmla="*/ 0 h 3776661"/>
                  <a:gd name="connsiteX2-279" fmla="*/ 273845 w 273845"/>
                  <a:gd name="connsiteY2-280" fmla="*/ 3581399 h 3776661"/>
                  <a:gd name="connsiteX3-281" fmla="*/ 247651 w 273845"/>
                  <a:gd name="connsiteY3-282" fmla="*/ 3702843 h 3776661"/>
                  <a:gd name="connsiteX4-283" fmla="*/ 228601 w 273845"/>
                  <a:gd name="connsiteY4-284" fmla="*/ 3629023 h 3776661"/>
                  <a:gd name="connsiteX5-285" fmla="*/ 166689 w 273845"/>
                  <a:gd name="connsiteY5-286" fmla="*/ 3776661 h 3776661"/>
                  <a:gd name="connsiteX6-287" fmla="*/ 104776 w 273845"/>
                  <a:gd name="connsiteY6-288" fmla="*/ 3664743 h 3776661"/>
                  <a:gd name="connsiteX7-289" fmla="*/ 57151 w 273845"/>
                  <a:gd name="connsiteY7-290" fmla="*/ 3750467 h 3776661"/>
                  <a:gd name="connsiteX8-291" fmla="*/ 1 w 273845"/>
                  <a:gd name="connsiteY8-292" fmla="*/ 3609974 h 3776661"/>
                  <a:gd name="connsiteX9-293" fmla="*/ 0 w 273845"/>
                  <a:gd name="connsiteY9-294" fmla="*/ 0 h 3776661"/>
                  <a:gd name="connsiteX0-295" fmla="*/ 0 w 273845"/>
                  <a:gd name="connsiteY0-296" fmla="*/ 0 h 3776661"/>
                  <a:gd name="connsiteX1-297" fmla="*/ 272825 w 273845"/>
                  <a:gd name="connsiteY1-298" fmla="*/ 0 h 3776661"/>
                  <a:gd name="connsiteX2-299" fmla="*/ 273845 w 273845"/>
                  <a:gd name="connsiteY2-300" fmla="*/ 3581399 h 3776661"/>
                  <a:gd name="connsiteX3-301" fmla="*/ 247651 w 273845"/>
                  <a:gd name="connsiteY3-302" fmla="*/ 3702843 h 3776661"/>
                  <a:gd name="connsiteX4-303" fmla="*/ 228601 w 273845"/>
                  <a:gd name="connsiteY4-304" fmla="*/ 3629023 h 3776661"/>
                  <a:gd name="connsiteX5-305" fmla="*/ 166689 w 273845"/>
                  <a:gd name="connsiteY5-306" fmla="*/ 3776661 h 3776661"/>
                  <a:gd name="connsiteX6-307" fmla="*/ 104776 w 273845"/>
                  <a:gd name="connsiteY6-308" fmla="*/ 3664743 h 3776661"/>
                  <a:gd name="connsiteX7-309" fmla="*/ 57151 w 273845"/>
                  <a:gd name="connsiteY7-310" fmla="*/ 3750467 h 3776661"/>
                  <a:gd name="connsiteX8-311" fmla="*/ 1 w 273845"/>
                  <a:gd name="connsiteY8-312" fmla="*/ 3609974 h 3776661"/>
                  <a:gd name="connsiteX9-313" fmla="*/ 0 w 273845"/>
                  <a:gd name="connsiteY9-314" fmla="*/ 0 h 3776661"/>
                  <a:gd name="connsiteX0-315" fmla="*/ 0 w 273845"/>
                  <a:gd name="connsiteY0-316" fmla="*/ 0 h 3776661"/>
                  <a:gd name="connsiteX1-317" fmla="*/ 272825 w 273845"/>
                  <a:gd name="connsiteY1-318" fmla="*/ 0 h 3776661"/>
                  <a:gd name="connsiteX2-319" fmla="*/ 273845 w 273845"/>
                  <a:gd name="connsiteY2-320" fmla="*/ 3581399 h 3776661"/>
                  <a:gd name="connsiteX3-321" fmla="*/ 247651 w 273845"/>
                  <a:gd name="connsiteY3-322" fmla="*/ 3702843 h 3776661"/>
                  <a:gd name="connsiteX4-323" fmla="*/ 228601 w 273845"/>
                  <a:gd name="connsiteY4-324" fmla="*/ 3629023 h 3776661"/>
                  <a:gd name="connsiteX5-325" fmla="*/ 166689 w 273845"/>
                  <a:gd name="connsiteY5-326" fmla="*/ 3776661 h 3776661"/>
                  <a:gd name="connsiteX6-327" fmla="*/ 104776 w 273845"/>
                  <a:gd name="connsiteY6-328" fmla="*/ 3664743 h 3776661"/>
                  <a:gd name="connsiteX7-329" fmla="*/ 57151 w 273845"/>
                  <a:gd name="connsiteY7-330" fmla="*/ 3750467 h 3776661"/>
                  <a:gd name="connsiteX8-331" fmla="*/ 1 w 273845"/>
                  <a:gd name="connsiteY8-332" fmla="*/ 3609974 h 3776661"/>
                  <a:gd name="connsiteX9-333" fmla="*/ 0 w 273845"/>
                  <a:gd name="connsiteY9-334" fmla="*/ 0 h 3776661"/>
                  <a:gd name="connsiteX0-335" fmla="*/ 0 w 273845"/>
                  <a:gd name="connsiteY0-336" fmla="*/ 0 h 3776661"/>
                  <a:gd name="connsiteX1-337" fmla="*/ 272825 w 273845"/>
                  <a:gd name="connsiteY1-338" fmla="*/ 0 h 3776661"/>
                  <a:gd name="connsiteX2-339" fmla="*/ 273845 w 273845"/>
                  <a:gd name="connsiteY2-340" fmla="*/ 3581399 h 3776661"/>
                  <a:gd name="connsiteX3-341" fmla="*/ 247651 w 273845"/>
                  <a:gd name="connsiteY3-342" fmla="*/ 3702843 h 3776661"/>
                  <a:gd name="connsiteX4-343" fmla="*/ 228601 w 273845"/>
                  <a:gd name="connsiteY4-344" fmla="*/ 3629023 h 3776661"/>
                  <a:gd name="connsiteX5-345" fmla="*/ 166689 w 273845"/>
                  <a:gd name="connsiteY5-346" fmla="*/ 3776661 h 3776661"/>
                  <a:gd name="connsiteX6-347" fmla="*/ 104776 w 273845"/>
                  <a:gd name="connsiteY6-348" fmla="*/ 3664743 h 3776661"/>
                  <a:gd name="connsiteX7-349" fmla="*/ 57151 w 273845"/>
                  <a:gd name="connsiteY7-350" fmla="*/ 3750467 h 3776661"/>
                  <a:gd name="connsiteX8-351" fmla="*/ 1 w 273845"/>
                  <a:gd name="connsiteY8-352" fmla="*/ 3609974 h 3776661"/>
                  <a:gd name="connsiteX9-353" fmla="*/ 0 w 273845"/>
                  <a:gd name="connsiteY9-354" fmla="*/ 0 h 3776661"/>
                  <a:gd name="connsiteX0-355" fmla="*/ 0 w 273845"/>
                  <a:gd name="connsiteY0-356" fmla="*/ 0 h 3776887"/>
                  <a:gd name="connsiteX1-357" fmla="*/ 272825 w 273845"/>
                  <a:gd name="connsiteY1-358" fmla="*/ 0 h 3776887"/>
                  <a:gd name="connsiteX2-359" fmla="*/ 273845 w 273845"/>
                  <a:gd name="connsiteY2-360" fmla="*/ 3581399 h 3776887"/>
                  <a:gd name="connsiteX3-361" fmla="*/ 247651 w 273845"/>
                  <a:gd name="connsiteY3-362" fmla="*/ 3702843 h 3776887"/>
                  <a:gd name="connsiteX4-363" fmla="*/ 228601 w 273845"/>
                  <a:gd name="connsiteY4-364" fmla="*/ 3629023 h 3776887"/>
                  <a:gd name="connsiteX5-365" fmla="*/ 166689 w 273845"/>
                  <a:gd name="connsiteY5-366" fmla="*/ 3776661 h 3776887"/>
                  <a:gd name="connsiteX6-367" fmla="*/ 104776 w 273845"/>
                  <a:gd name="connsiteY6-368" fmla="*/ 3664743 h 3776887"/>
                  <a:gd name="connsiteX7-369" fmla="*/ 57151 w 273845"/>
                  <a:gd name="connsiteY7-370" fmla="*/ 3750467 h 3776887"/>
                  <a:gd name="connsiteX8-371" fmla="*/ 1 w 273845"/>
                  <a:gd name="connsiteY8-372" fmla="*/ 3609974 h 3776887"/>
                  <a:gd name="connsiteX9-373" fmla="*/ 0 w 273845"/>
                  <a:gd name="connsiteY9-374" fmla="*/ 0 h 3776887"/>
                  <a:gd name="connsiteX0-375" fmla="*/ 0 w 273845"/>
                  <a:gd name="connsiteY0-376" fmla="*/ 0 h 3776887"/>
                  <a:gd name="connsiteX1-377" fmla="*/ 272825 w 273845"/>
                  <a:gd name="connsiteY1-378" fmla="*/ 0 h 3776887"/>
                  <a:gd name="connsiteX2-379" fmla="*/ 273845 w 273845"/>
                  <a:gd name="connsiteY2-380" fmla="*/ 3581399 h 3776887"/>
                  <a:gd name="connsiteX3-381" fmla="*/ 247651 w 273845"/>
                  <a:gd name="connsiteY3-382" fmla="*/ 3702843 h 3776887"/>
                  <a:gd name="connsiteX4-383" fmla="*/ 228601 w 273845"/>
                  <a:gd name="connsiteY4-384" fmla="*/ 3629023 h 3776887"/>
                  <a:gd name="connsiteX5-385" fmla="*/ 166689 w 273845"/>
                  <a:gd name="connsiteY5-386" fmla="*/ 3776661 h 3776887"/>
                  <a:gd name="connsiteX6-387" fmla="*/ 104776 w 273845"/>
                  <a:gd name="connsiteY6-388" fmla="*/ 3664743 h 3776887"/>
                  <a:gd name="connsiteX7-389" fmla="*/ 57151 w 273845"/>
                  <a:gd name="connsiteY7-390" fmla="*/ 3750467 h 3776887"/>
                  <a:gd name="connsiteX8-391" fmla="*/ 1 w 273845"/>
                  <a:gd name="connsiteY8-392" fmla="*/ 3609974 h 3776887"/>
                  <a:gd name="connsiteX9-393" fmla="*/ 0 w 273845"/>
                  <a:gd name="connsiteY9-394" fmla="*/ 0 h 3776887"/>
                  <a:gd name="connsiteX0-395" fmla="*/ 0 w 273845"/>
                  <a:gd name="connsiteY0-396" fmla="*/ 0 h 3776887"/>
                  <a:gd name="connsiteX1-397" fmla="*/ 272825 w 273845"/>
                  <a:gd name="connsiteY1-398" fmla="*/ 0 h 3776887"/>
                  <a:gd name="connsiteX2-399" fmla="*/ 273845 w 273845"/>
                  <a:gd name="connsiteY2-400" fmla="*/ 3581399 h 3776887"/>
                  <a:gd name="connsiteX3-401" fmla="*/ 247651 w 273845"/>
                  <a:gd name="connsiteY3-402" fmla="*/ 3702843 h 3776887"/>
                  <a:gd name="connsiteX4-403" fmla="*/ 228601 w 273845"/>
                  <a:gd name="connsiteY4-404" fmla="*/ 3629023 h 3776887"/>
                  <a:gd name="connsiteX5-405" fmla="*/ 166689 w 273845"/>
                  <a:gd name="connsiteY5-406" fmla="*/ 3776661 h 3776887"/>
                  <a:gd name="connsiteX6-407" fmla="*/ 104776 w 273845"/>
                  <a:gd name="connsiteY6-408" fmla="*/ 3664743 h 3776887"/>
                  <a:gd name="connsiteX7-409" fmla="*/ 57151 w 273845"/>
                  <a:gd name="connsiteY7-410" fmla="*/ 3750467 h 3776887"/>
                  <a:gd name="connsiteX8-411" fmla="*/ 1 w 273845"/>
                  <a:gd name="connsiteY8-412" fmla="*/ 3609974 h 3776887"/>
                  <a:gd name="connsiteX9-413" fmla="*/ 0 w 273845"/>
                  <a:gd name="connsiteY9-414" fmla="*/ 0 h 3776887"/>
                  <a:gd name="connsiteX0-415" fmla="*/ 0 w 273845"/>
                  <a:gd name="connsiteY0-416" fmla="*/ 0 h 3776859"/>
                  <a:gd name="connsiteX1-417" fmla="*/ 272825 w 273845"/>
                  <a:gd name="connsiteY1-418" fmla="*/ 0 h 3776859"/>
                  <a:gd name="connsiteX2-419" fmla="*/ 273845 w 273845"/>
                  <a:gd name="connsiteY2-420" fmla="*/ 3581399 h 3776859"/>
                  <a:gd name="connsiteX3-421" fmla="*/ 247651 w 273845"/>
                  <a:gd name="connsiteY3-422" fmla="*/ 3702843 h 3776859"/>
                  <a:gd name="connsiteX4-423" fmla="*/ 223839 w 273845"/>
                  <a:gd name="connsiteY4-424" fmla="*/ 3631404 h 3776859"/>
                  <a:gd name="connsiteX5-425" fmla="*/ 166689 w 273845"/>
                  <a:gd name="connsiteY5-426" fmla="*/ 3776661 h 3776859"/>
                  <a:gd name="connsiteX6-427" fmla="*/ 104776 w 273845"/>
                  <a:gd name="connsiteY6-428" fmla="*/ 3664743 h 3776859"/>
                  <a:gd name="connsiteX7-429" fmla="*/ 57151 w 273845"/>
                  <a:gd name="connsiteY7-430" fmla="*/ 3750467 h 3776859"/>
                  <a:gd name="connsiteX8-431" fmla="*/ 1 w 273845"/>
                  <a:gd name="connsiteY8-432" fmla="*/ 3609974 h 3776859"/>
                  <a:gd name="connsiteX9-433" fmla="*/ 0 w 273845"/>
                  <a:gd name="connsiteY9-434" fmla="*/ 0 h 3776859"/>
                  <a:gd name="connsiteX0-435" fmla="*/ 0 w 273845"/>
                  <a:gd name="connsiteY0-436" fmla="*/ 0 h 3776859"/>
                  <a:gd name="connsiteX1-437" fmla="*/ 272825 w 273845"/>
                  <a:gd name="connsiteY1-438" fmla="*/ 0 h 3776859"/>
                  <a:gd name="connsiteX2-439" fmla="*/ 273845 w 273845"/>
                  <a:gd name="connsiteY2-440" fmla="*/ 3581399 h 3776859"/>
                  <a:gd name="connsiteX3-441" fmla="*/ 247651 w 273845"/>
                  <a:gd name="connsiteY3-442" fmla="*/ 3702843 h 3776859"/>
                  <a:gd name="connsiteX4-443" fmla="*/ 223839 w 273845"/>
                  <a:gd name="connsiteY4-444" fmla="*/ 3631404 h 3776859"/>
                  <a:gd name="connsiteX5-445" fmla="*/ 166689 w 273845"/>
                  <a:gd name="connsiteY5-446" fmla="*/ 3776661 h 3776859"/>
                  <a:gd name="connsiteX6-447" fmla="*/ 104776 w 273845"/>
                  <a:gd name="connsiteY6-448" fmla="*/ 3664743 h 3776859"/>
                  <a:gd name="connsiteX7-449" fmla="*/ 57151 w 273845"/>
                  <a:gd name="connsiteY7-450" fmla="*/ 3750467 h 3776859"/>
                  <a:gd name="connsiteX8-451" fmla="*/ 1 w 273845"/>
                  <a:gd name="connsiteY8-452" fmla="*/ 3609974 h 3776859"/>
                  <a:gd name="connsiteX9-453" fmla="*/ 0 w 273845"/>
                  <a:gd name="connsiteY9-454" fmla="*/ 0 h 3776859"/>
                  <a:gd name="connsiteX0-455" fmla="*/ 0 w 273894"/>
                  <a:gd name="connsiteY0-456" fmla="*/ 0 h 3776859"/>
                  <a:gd name="connsiteX1-457" fmla="*/ 272825 w 273894"/>
                  <a:gd name="connsiteY1-458" fmla="*/ 0 h 3776859"/>
                  <a:gd name="connsiteX2-459" fmla="*/ 273845 w 273894"/>
                  <a:gd name="connsiteY2-460" fmla="*/ 3581399 h 3776859"/>
                  <a:gd name="connsiteX3-461" fmla="*/ 247651 w 273894"/>
                  <a:gd name="connsiteY3-462" fmla="*/ 3702843 h 3776859"/>
                  <a:gd name="connsiteX4-463" fmla="*/ 223839 w 273894"/>
                  <a:gd name="connsiteY4-464" fmla="*/ 3631404 h 3776859"/>
                  <a:gd name="connsiteX5-465" fmla="*/ 166689 w 273894"/>
                  <a:gd name="connsiteY5-466" fmla="*/ 3776661 h 3776859"/>
                  <a:gd name="connsiteX6-467" fmla="*/ 104776 w 273894"/>
                  <a:gd name="connsiteY6-468" fmla="*/ 3664743 h 3776859"/>
                  <a:gd name="connsiteX7-469" fmla="*/ 57151 w 273894"/>
                  <a:gd name="connsiteY7-470" fmla="*/ 3750467 h 3776859"/>
                  <a:gd name="connsiteX8-471" fmla="*/ 1 w 273894"/>
                  <a:gd name="connsiteY8-472" fmla="*/ 3609974 h 3776859"/>
                  <a:gd name="connsiteX9-473" fmla="*/ 0 w 273894"/>
                  <a:gd name="connsiteY9-474" fmla="*/ 0 h 3776859"/>
                  <a:gd name="connsiteX0-475" fmla="*/ 0 w 273894"/>
                  <a:gd name="connsiteY0-476" fmla="*/ 0 h 3776859"/>
                  <a:gd name="connsiteX1-477" fmla="*/ 272825 w 273894"/>
                  <a:gd name="connsiteY1-478" fmla="*/ 0 h 3776859"/>
                  <a:gd name="connsiteX2-479" fmla="*/ 273845 w 273894"/>
                  <a:gd name="connsiteY2-480" fmla="*/ 3581399 h 3776859"/>
                  <a:gd name="connsiteX3-481" fmla="*/ 247651 w 273894"/>
                  <a:gd name="connsiteY3-482" fmla="*/ 3702843 h 3776859"/>
                  <a:gd name="connsiteX4-483" fmla="*/ 223839 w 273894"/>
                  <a:gd name="connsiteY4-484" fmla="*/ 3631404 h 3776859"/>
                  <a:gd name="connsiteX5-485" fmla="*/ 166689 w 273894"/>
                  <a:gd name="connsiteY5-486" fmla="*/ 3776661 h 3776859"/>
                  <a:gd name="connsiteX6-487" fmla="*/ 104776 w 273894"/>
                  <a:gd name="connsiteY6-488" fmla="*/ 3664743 h 3776859"/>
                  <a:gd name="connsiteX7-489" fmla="*/ 57151 w 273894"/>
                  <a:gd name="connsiteY7-490" fmla="*/ 3750467 h 3776859"/>
                  <a:gd name="connsiteX8-491" fmla="*/ 1 w 273894"/>
                  <a:gd name="connsiteY8-492" fmla="*/ 3609974 h 3776859"/>
                  <a:gd name="connsiteX9-493" fmla="*/ 0 w 273894"/>
                  <a:gd name="connsiteY9-494" fmla="*/ 0 h 3776859"/>
                  <a:gd name="connsiteX0-495" fmla="*/ 0 w 273845"/>
                  <a:gd name="connsiteY0-496" fmla="*/ 0 h 3776859"/>
                  <a:gd name="connsiteX1-497" fmla="*/ 272825 w 273845"/>
                  <a:gd name="connsiteY1-498" fmla="*/ 0 h 3776859"/>
                  <a:gd name="connsiteX2-499" fmla="*/ 273845 w 273845"/>
                  <a:gd name="connsiteY2-500" fmla="*/ 3581399 h 3776859"/>
                  <a:gd name="connsiteX3-501" fmla="*/ 247651 w 273845"/>
                  <a:gd name="connsiteY3-502" fmla="*/ 3702843 h 3776859"/>
                  <a:gd name="connsiteX4-503" fmla="*/ 223839 w 273845"/>
                  <a:gd name="connsiteY4-504" fmla="*/ 3631404 h 3776859"/>
                  <a:gd name="connsiteX5-505" fmla="*/ 166689 w 273845"/>
                  <a:gd name="connsiteY5-506" fmla="*/ 3776661 h 3776859"/>
                  <a:gd name="connsiteX6-507" fmla="*/ 104776 w 273845"/>
                  <a:gd name="connsiteY6-508" fmla="*/ 3664743 h 3776859"/>
                  <a:gd name="connsiteX7-509" fmla="*/ 57151 w 273845"/>
                  <a:gd name="connsiteY7-510" fmla="*/ 3750467 h 3776859"/>
                  <a:gd name="connsiteX8-511" fmla="*/ 1 w 273845"/>
                  <a:gd name="connsiteY8-512" fmla="*/ 3609974 h 3776859"/>
                  <a:gd name="connsiteX9-513" fmla="*/ 0 w 273845"/>
                  <a:gd name="connsiteY9-514" fmla="*/ 0 h 3776859"/>
                  <a:gd name="connsiteX0-515" fmla="*/ 0 w 273845"/>
                  <a:gd name="connsiteY0-516" fmla="*/ 0 h 3776859"/>
                  <a:gd name="connsiteX1-517" fmla="*/ 272825 w 273845"/>
                  <a:gd name="connsiteY1-518" fmla="*/ 0 h 3776859"/>
                  <a:gd name="connsiteX2-519" fmla="*/ 273845 w 273845"/>
                  <a:gd name="connsiteY2-520" fmla="*/ 3581399 h 3776859"/>
                  <a:gd name="connsiteX3-521" fmla="*/ 252414 w 273845"/>
                  <a:gd name="connsiteY3-522" fmla="*/ 3702843 h 3776859"/>
                  <a:gd name="connsiteX4-523" fmla="*/ 223839 w 273845"/>
                  <a:gd name="connsiteY4-524" fmla="*/ 3631404 h 3776859"/>
                  <a:gd name="connsiteX5-525" fmla="*/ 166689 w 273845"/>
                  <a:gd name="connsiteY5-526" fmla="*/ 3776661 h 3776859"/>
                  <a:gd name="connsiteX6-527" fmla="*/ 104776 w 273845"/>
                  <a:gd name="connsiteY6-528" fmla="*/ 3664743 h 3776859"/>
                  <a:gd name="connsiteX7-529" fmla="*/ 57151 w 273845"/>
                  <a:gd name="connsiteY7-530" fmla="*/ 3750467 h 3776859"/>
                  <a:gd name="connsiteX8-531" fmla="*/ 1 w 273845"/>
                  <a:gd name="connsiteY8-532" fmla="*/ 3609974 h 3776859"/>
                  <a:gd name="connsiteX9-533" fmla="*/ 0 w 273845"/>
                  <a:gd name="connsiteY9-534" fmla="*/ 0 h 3776859"/>
                  <a:gd name="connsiteX0-535" fmla="*/ 0 w 273845"/>
                  <a:gd name="connsiteY0-536" fmla="*/ 0 h 3776859"/>
                  <a:gd name="connsiteX1-537" fmla="*/ 272825 w 273845"/>
                  <a:gd name="connsiteY1-538" fmla="*/ 0 h 3776859"/>
                  <a:gd name="connsiteX2-539" fmla="*/ 273845 w 273845"/>
                  <a:gd name="connsiteY2-540" fmla="*/ 3581399 h 3776859"/>
                  <a:gd name="connsiteX3-541" fmla="*/ 252414 w 273845"/>
                  <a:gd name="connsiteY3-542" fmla="*/ 3702843 h 3776859"/>
                  <a:gd name="connsiteX4-543" fmla="*/ 223839 w 273845"/>
                  <a:gd name="connsiteY4-544" fmla="*/ 3631404 h 3776859"/>
                  <a:gd name="connsiteX5-545" fmla="*/ 166689 w 273845"/>
                  <a:gd name="connsiteY5-546" fmla="*/ 3776661 h 3776859"/>
                  <a:gd name="connsiteX6-547" fmla="*/ 104776 w 273845"/>
                  <a:gd name="connsiteY6-548" fmla="*/ 3664743 h 3776859"/>
                  <a:gd name="connsiteX7-549" fmla="*/ 57151 w 273845"/>
                  <a:gd name="connsiteY7-550" fmla="*/ 3750467 h 3776859"/>
                  <a:gd name="connsiteX8-551" fmla="*/ 1 w 273845"/>
                  <a:gd name="connsiteY8-552" fmla="*/ 3609974 h 3776859"/>
                  <a:gd name="connsiteX9-553" fmla="*/ 0 w 273845"/>
                  <a:gd name="connsiteY9-554" fmla="*/ 0 h 3776859"/>
                  <a:gd name="connsiteX0-555" fmla="*/ 0 w 273845"/>
                  <a:gd name="connsiteY0-556" fmla="*/ 0 h 3776859"/>
                  <a:gd name="connsiteX1-557" fmla="*/ 272825 w 273845"/>
                  <a:gd name="connsiteY1-558" fmla="*/ 0 h 3776859"/>
                  <a:gd name="connsiteX2-559" fmla="*/ 273845 w 273845"/>
                  <a:gd name="connsiteY2-560" fmla="*/ 3581399 h 3776859"/>
                  <a:gd name="connsiteX3-561" fmla="*/ 245270 w 273845"/>
                  <a:gd name="connsiteY3-562" fmla="*/ 3702843 h 3776859"/>
                  <a:gd name="connsiteX4-563" fmla="*/ 223839 w 273845"/>
                  <a:gd name="connsiteY4-564" fmla="*/ 3631404 h 3776859"/>
                  <a:gd name="connsiteX5-565" fmla="*/ 166689 w 273845"/>
                  <a:gd name="connsiteY5-566" fmla="*/ 3776661 h 3776859"/>
                  <a:gd name="connsiteX6-567" fmla="*/ 104776 w 273845"/>
                  <a:gd name="connsiteY6-568" fmla="*/ 3664743 h 3776859"/>
                  <a:gd name="connsiteX7-569" fmla="*/ 57151 w 273845"/>
                  <a:gd name="connsiteY7-570" fmla="*/ 3750467 h 3776859"/>
                  <a:gd name="connsiteX8-571" fmla="*/ 1 w 273845"/>
                  <a:gd name="connsiteY8-572" fmla="*/ 3609974 h 3776859"/>
                  <a:gd name="connsiteX9-573" fmla="*/ 0 w 273845"/>
                  <a:gd name="connsiteY9-574" fmla="*/ 0 h 3776859"/>
                  <a:gd name="connsiteX0-575" fmla="*/ 0 w 273845"/>
                  <a:gd name="connsiteY0-576" fmla="*/ 0 h 3776859"/>
                  <a:gd name="connsiteX1-577" fmla="*/ 272825 w 273845"/>
                  <a:gd name="connsiteY1-578" fmla="*/ 0 h 3776859"/>
                  <a:gd name="connsiteX2-579" fmla="*/ 273845 w 273845"/>
                  <a:gd name="connsiteY2-580" fmla="*/ 3581399 h 3776859"/>
                  <a:gd name="connsiteX3-581" fmla="*/ 245270 w 273845"/>
                  <a:gd name="connsiteY3-582" fmla="*/ 3702843 h 3776859"/>
                  <a:gd name="connsiteX4-583" fmla="*/ 223839 w 273845"/>
                  <a:gd name="connsiteY4-584" fmla="*/ 3631404 h 3776859"/>
                  <a:gd name="connsiteX5-585" fmla="*/ 166689 w 273845"/>
                  <a:gd name="connsiteY5-586" fmla="*/ 3776661 h 3776859"/>
                  <a:gd name="connsiteX6-587" fmla="*/ 104776 w 273845"/>
                  <a:gd name="connsiteY6-588" fmla="*/ 3664743 h 3776859"/>
                  <a:gd name="connsiteX7-589" fmla="*/ 57151 w 273845"/>
                  <a:gd name="connsiteY7-590" fmla="*/ 3750467 h 3776859"/>
                  <a:gd name="connsiteX8-591" fmla="*/ 1 w 273845"/>
                  <a:gd name="connsiteY8-592" fmla="*/ 3609974 h 3776859"/>
                  <a:gd name="connsiteX9-593" fmla="*/ 0 w 273845"/>
                  <a:gd name="connsiteY9-594" fmla="*/ 0 h 3776859"/>
                  <a:gd name="connsiteX0-595" fmla="*/ 0 w 273845"/>
                  <a:gd name="connsiteY0-596" fmla="*/ 0 h 3776859"/>
                  <a:gd name="connsiteX1-597" fmla="*/ 272825 w 273845"/>
                  <a:gd name="connsiteY1-598" fmla="*/ 0 h 3776859"/>
                  <a:gd name="connsiteX2-599" fmla="*/ 273845 w 273845"/>
                  <a:gd name="connsiteY2-600" fmla="*/ 3581399 h 3776859"/>
                  <a:gd name="connsiteX3-601" fmla="*/ 245270 w 273845"/>
                  <a:gd name="connsiteY3-602" fmla="*/ 3702843 h 3776859"/>
                  <a:gd name="connsiteX4-603" fmla="*/ 223839 w 273845"/>
                  <a:gd name="connsiteY4-604" fmla="*/ 3631404 h 3776859"/>
                  <a:gd name="connsiteX5-605" fmla="*/ 166689 w 273845"/>
                  <a:gd name="connsiteY5-606" fmla="*/ 3776661 h 3776859"/>
                  <a:gd name="connsiteX6-607" fmla="*/ 104776 w 273845"/>
                  <a:gd name="connsiteY6-608" fmla="*/ 3664743 h 3776859"/>
                  <a:gd name="connsiteX7-609" fmla="*/ 57151 w 273845"/>
                  <a:gd name="connsiteY7-610" fmla="*/ 3750467 h 3776859"/>
                  <a:gd name="connsiteX8-611" fmla="*/ 1 w 273845"/>
                  <a:gd name="connsiteY8-612" fmla="*/ 3609974 h 3776859"/>
                  <a:gd name="connsiteX9-613" fmla="*/ 0 w 273845"/>
                  <a:gd name="connsiteY9-614" fmla="*/ 0 h 3776859"/>
                  <a:gd name="connsiteX0-615" fmla="*/ 0 w 273845"/>
                  <a:gd name="connsiteY0-616" fmla="*/ 0 h 3776859"/>
                  <a:gd name="connsiteX1-617" fmla="*/ 272825 w 273845"/>
                  <a:gd name="connsiteY1-618" fmla="*/ 0 h 3776859"/>
                  <a:gd name="connsiteX2-619" fmla="*/ 273845 w 273845"/>
                  <a:gd name="connsiteY2-620" fmla="*/ 3581399 h 3776859"/>
                  <a:gd name="connsiteX3-621" fmla="*/ 245270 w 273845"/>
                  <a:gd name="connsiteY3-622" fmla="*/ 3702843 h 3776859"/>
                  <a:gd name="connsiteX4-623" fmla="*/ 223839 w 273845"/>
                  <a:gd name="connsiteY4-624" fmla="*/ 3631404 h 3776859"/>
                  <a:gd name="connsiteX5-625" fmla="*/ 166689 w 273845"/>
                  <a:gd name="connsiteY5-626" fmla="*/ 3776661 h 3776859"/>
                  <a:gd name="connsiteX6-627" fmla="*/ 104776 w 273845"/>
                  <a:gd name="connsiteY6-628" fmla="*/ 3664743 h 3776859"/>
                  <a:gd name="connsiteX7-629" fmla="*/ 57151 w 273845"/>
                  <a:gd name="connsiteY7-630" fmla="*/ 3750467 h 3776859"/>
                  <a:gd name="connsiteX8-631" fmla="*/ 1 w 273845"/>
                  <a:gd name="connsiteY8-632" fmla="*/ 3609974 h 3776859"/>
                  <a:gd name="connsiteX9-633" fmla="*/ 0 w 273845"/>
                  <a:gd name="connsiteY9-634" fmla="*/ 0 h 3776859"/>
                  <a:gd name="connsiteX0-635" fmla="*/ 0 w 273845"/>
                  <a:gd name="connsiteY0-636" fmla="*/ 0 h 3776859"/>
                  <a:gd name="connsiteX1-637" fmla="*/ 272825 w 273845"/>
                  <a:gd name="connsiteY1-638" fmla="*/ 0 h 3776859"/>
                  <a:gd name="connsiteX2-639" fmla="*/ 273845 w 273845"/>
                  <a:gd name="connsiteY2-640" fmla="*/ 3581399 h 3776859"/>
                  <a:gd name="connsiteX3-641" fmla="*/ 245270 w 273845"/>
                  <a:gd name="connsiteY3-642" fmla="*/ 3702843 h 3776859"/>
                  <a:gd name="connsiteX4-643" fmla="*/ 223839 w 273845"/>
                  <a:gd name="connsiteY4-644" fmla="*/ 3631404 h 3776859"/>
                  <a:gd name="connsiteX5-645" fmla="*/ 166689 w 273845"/>
                  <a:gd name="connsiteY5-646" fmla="*/ 3776661 h 3776859"/>
                  <a:gd name="connsiteX6-647" fmla="*/ 104776 w 273845"/>
                  <a:gd name="connsiteY6-648" fmla="*/ 3664743 h 3776859"/>
                  <a:gd name="connsiteX7-649" fmla="*/ 57151 w 273845"/>
                  <a:gd name="connsiteY7-650" fmla="*/ 3750467 h 3776859"/>
                  <a:gd name="connsiteX8-651" fmla="*/ 1 w 273845"/>
                  <a:gd name="connsiteY8-652" fmla="*/ 3609974 h 3776859"/>
                  <a:gd name="connsiteX9-653" fmla="*/ 0 w 273845"/>
                  <a:gd name="connsiteY9-654" fmla="*/ 0 h 3776859"/>
                  <a:gd name="connsiteX0-655" fmla="*/ 0 w 273845"/>
                  <a:gd name="connsiteY0-656" fmla="*/ 0 h 3776859"/>
                  <a:gd name="connsiteX1-657" fmla="*/ 272825 w 273845"/>
                  <a:gd name="connsiteY1-658" fmla="*/ 0 h 3776859"/>
                  <a:gd name="connsiteX2-659" fmla="*/ 273845 w 273845"/>
                  <a:gd name="connsiteY2-660" fmla="*/ 3581399 h 3776859"/>
                  <a:gd name="connsiteX3-661" fmla="*/ 245270 w 273845"/>
                  <a:gd name="connsiteY3-662" fmla="*/ 3702843 h 3776859"/>
                  <a:gd name="connsiteX4-663" fmla="*/ 223839 w 273845"/>
                  <a:gd name="connsiteY4-664" fmla="*/ 3631404 h 3776859"/>
                  <a:gd name="connsiteX5-665" fmla="*/ 166689 w 273845"/>
                  <a:gd name="connsiteY5-666" fmla="*/ 3776661 h 3776859"/>
                  <a:gd name="connsiteX6-667" fmla="*/ 104776 w 273845"/>
                  <a:gd name="connsiteY6-668" fmla="*/ 3664743 h 3776859"/>
                  <a:gd name="connsiteX7-669" fmla="*/ 57151 w 273845"/>
                  <a:gd name="connsiteY7-670" fmla="*/ 3750467 h 3776859"/>
                  <a:gd name="connsiteX8-671" fmla="*/ 1 w 273845"/>
                  <a:gd name="connsiteY8-672" fmla="*/ 3609974 h 3776859"/>
                  <a:gd name="connsiteX9-673" fmla="*/ 0 w 273845"/>
                  <a:gd name="connsiteY9-674" fmla="*/ 0 h 3776859"/>
                  <a:gd name="connsiteX0-675" fmla="*/ 0 w 273845"/>
                  <a:gd name="connsiteY0-676" fmla="*/ 0 h 3776859"/>
                  <a:gd name="connsiteX1-677" fmla="*/ 272825 w 273845"/>
                  <a:gd name="connsiteY1-678" fmla="*/ 0 h 3776859"/>
                  <a:gd name="connsiteX2-679" fmla="*/ 273845 w 273845"/>
                  <a:gd name="connsiteY2-680" fmla="*/ 3581399 h 3776859"/>
                  <a:gd name="connsiteX3-681" fmla="*/ 245270 w 273845"/>
                  <a:gd name="connsiteY3-682" fmla="*/ 3702843 h 3776859"/>
                  <a:gd name="connsiteX4-683" fmla="*/ 223839 w 273845"/>
                  <a:gd name="connsiteY4-684" fmla="*/ 3631404 h 3776859"/>
                  <a:gd name="connsiteX5-685" fmla="*/ 166689 w 273845"/>
                  <a:gd name="connsiteY5-686" fmla="*/ 3776661 h 3776859"/>
                  <a:gd name="connsiteX6-687" fmla="*/ 104776 w 273845"/>
                  <a:gd name="connsiteY6-688" fmla="*/ 3664743 h 3776859"/>
                  <a:gd name="connsiteX7-689" fmla="*/ 57151 w 273845"/>
                  <a:gd name="connsiteY7-690" fmla="*/ 3750467 h 3776859"/>
                  <a:gd name="connsiteX8-691" fmla="*/ 1 w 273845"/>
                  <a:gd name="connsiteY8-692" fmla="*/ 3609974 h 3776859"/>
                  <a:gd name="connsiteX9-693" fmla="*/ 0 w 273845"/>
                  <a:gd name="connsiteY9-694" fmla="*/ 0 h 3776859"/>
                  <a:gd name="connsiteX0-695" fmla="*/ 0 w 273845"/>
                  <a:gd name="connsiteY0-696" fmla="*/ 0 h 3776859"/>
                  <a:gd name="connsiteX1-697" fmla="*/ 272825 w 273845"/>
                  <a:gd name="connsiteY1-698" fmla="*/ 0 h 3776859"/>
                  <a:gd name="connsiteX2-699" fmla="*/ 273845 w 273845"/>
                  <a:gd name="connsiteY2-700" fmla="*/ 3581399 h 3776859"/>
                  <a:gd name="connsiteX3-701" fmla="*/ 245270 w 273845"/>
                  <a:gd name="connsiteY3-702" fmla="*/ 3702843 h 3776859"/>
                  <a:gd name="connsiteX4-703" fmla="*/ 223839 w 273845"/>
                  <a:gd name="connsiteY4-704" fmla="*/ 3631404 h 3776859"/>
                  <a:gd name="connsiteX5-705" fmla="*/ 166689 w 273845"/>
                  <a:gd name="connsiteY5-706" fmla="*/ 3776661 h 3776859"/>
                  <a:gd name="connsiteX6-707" fmla="*/ 104776 w 273845"/>
                  <a:gd name="connsiteY6-708" fmla="*/ 3664743 h 3776859"/>
                  <a:gd name="connsiteX7-709" fmla="*/ 57151 w 273845"/>
                  <a:gd name="connsiteY7-710" fmla="*/ 3750467 h 3776859"/>
                  <a:gd name="connsiteX8-711" fmla="*/ 1 w 273845"/>
                  <a:gd name="connsiteY8-712" fmla="*/ 3609974 h 3776859"/>
                  <a:gd name="connsiteX9-713" fmla="*/ 0 w 273845"/>
                  <a:gd name="connsiteY9-714" fmla="*/ 0 h 3776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35" y="connsiteY6-36"/>
                  </a:cxn>
                  <a:cxn ang="0">
                    <a:pos x="connsiteX7-51" y="connsiteY7-52"/>
                  </a:cxn>
                  <a:cxn ang="0">
                    <a:pos x="connsiteX8-69" y="connsiteY8-70"/>
                  </a:cxn>
                  <a:cxn ang="0">
                    <a:pos x="connsiteX9-89" y="connsiteY9-90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-1" fmla="*/ 0 w 226544"/>
                  <a:gd name="connsiteY0-2" fmla="*/ 35306 h 70612"/>
                  <a:gd name="connsiteX1-3" fmla="*/ 27685 w 226544"/>
                  <a:gd name="connsiteY1-4" fmla="*/ 0 h 70612"/>
                  <a:gd name="connsiteX2-5" fmla="*/ 226544 w 226544"/>
                  <a:gd name="connsiteY2-6" fmla="*/ 35306 h 70612"/>
                  <a:gd name="connsiteX3-7" fmla="*/ 27685 w 226544"/>
                  <a:gd name="connsiteY3-8" fmla="*/ 70612 h 70612"/>
                  <a:gd name="connsiteX4" fmla="*/ 0 w 226544"/>
                  <a:gd name="connsiteY4" fmla="*/ 35306 h 70612"/>
                  <a:gd name="connsiteX0-9" fmla="*/ 0 w 226544"/>
                  <a:gd name="connsiteY0-10" fmla="*/ 35306 h 70612"/>
                  <a:gd name="connsiteX1-11" fmla="*/ 27685 w 226544"/>
                  <a:gd name="connsiteY1-12" fmla="*/ 0 h 70612"/>
                  <a:gd name="connsiteX2-13" fmla="*/ 226544 w 226544"/>
                  <a:gd name="connsiteY2-14" fmla="*/ 35306 h 70612"/>
                  <a:gd name="connsiteX3-15" fmla="*/ 27685 w 226544"/>
                  <a:gd name="connsiteY3-16" fmla="*/ 70612 h 70612"/>
                  <a:gd name="connsiteX4-17" fmla="*/ 0 w 226544"/>
                  <a:gd name="connsiteY4-18" fmla="*/ 35306 h 70612"/>
                  <a:gd name="connsiteX0-19" fmla="*/ 0 w 226544"/>
                  <a:gd name="connsiteY0-20" fmla="*/ 35306 h 70612"/>
                  <a:gd name="connsiteX1-21" fmla="*/ 27685 w 226544"/>
                  <a:gd name="connsiteY1-22" fmla="*/ 0 h 70612"/>
                  <a:gd name="connsiteX2-23" fmla="*/ 226544 w 226544"/>
                  <a:gd name="connsiteY2-24" fmla="*/ 35306 h 70612"/>
                  <a:gd name="connsiteX3-25" fmla="*/ 27685 w 226544"/>
                  <a:gd name="connsiteY3-26" fmla="*/ 70612 h 70612"/>
                  <a:gd name="connsiteX4-27" fmla="*/ 0 w 226544"/>
                  <a:gd name="connsiteY4-28" fmla="*/ 35306 h 70612"/>
                  <a:gd name="connsiteX0-29" fmla="*/ 0 w 226544"/>
                  <a:gd name="connsiteY0-30" fmla="*/ 35306 h 70612"/>
                  <a:gd name="connsiteX1-31" fmla="*/ 27685 w 226544"/>
                  <a:gd name="connsiteY1-32" fmla="*/ 0 h 70612"/>
                  <a:gd name="connsiteX2-33" fmla="*/ 226544 w 226544"/>
                  <a:gd name="connsiteY2-34" fmla="*/ 35306 h 70612"/>
                  <a:gd name="connsiteX3-35" fmla="*/ 27685 w 226544"/>
                  <a:gd name="connsiteY3-36" fmla="*/ 70612 h 70612"/>
                  <a:gd name="connsiteX4-37" fmla="*/ 0 w 226544"/>
                  <a:gd name="connsiteY4-38" fmla="*/ 35306 h 70612"/>
                  <a:gd name="connsiteX0-39" fmla="*/ 0 w 226544"/>
                  <a:gd name="connsiteY0-40" fmla="*/ 35306 h 70612"/>
                  <a:gd name="connsiteX1-41" fmla="*/ 27685 w 226544"/>
                  <a:gd name="connsiteY1-42" fmla="*/ 0 h 70612"/>
                  <a:gd name="connsiteX2-43" fmla="*/ 226544 w 226544"/>
                  <a:gd name="connsiteY2-44" fmla="*/ 35306 h 70612"/>
                  <a:gd name="connsiteX3-45" fmla="*/ 27685 w 226544"/>
                  <a:gd name="connsiteY3-46" fmla="*/ 70612 h 70612"/>
                  <a:gd name="connsiteX4-47" fmla="*/ 0 w 226544"/>
                  <a:gd name="connsiteY4-48" fmla="*/ 35306 h 70612"/>
                  <a:gd name="connsiteX0-49" fmla="*/ 0 w 226544"/>
                  <a:gd name="connsiteY0-50" fmla="*/ 35306 h 70612"/>
                  <a:gd name="connsiteX1-51" fmla="*/ 27685 w 226544"/>
                  <a:gd name="connsiteY1-52" fmla="*/ 0 h 70612"/>
                  <a:gd name="connsiteX2-53" fmla="*/ 226544 w 226544"/>
                  <a:gd name="connsiteY2-54" fmla="*/ 35306 h 70612"/>
                  <a:gd name="connsiteX3-55" fmla="*/ 27685 w 226544"/>
                  <a:gd name="connsiteY3-56" fmla="*/ 70612 h 70612"/>
                  <a:gd name="connsiteX4-57" fmla="*/ 0 w 226544"/>
                  <a:gd name="connsiteY4-58" fmla="*/ 35306 h 70612"/>
                  <a:gd name="connsiteX0-59" fmla="*/ 0 w 226544"/>
                  <a:gd name="connsiteY0-60" fmla="*/ 35306 h 70612"/>
                  <a:gd name="connsiteX1-61" fmla="*/ 27685 w 226544"/>
                  <a:gd name="connsiteY1-62" fmla="*/ 0 h 70612"/>
                  <a:gd name="connsiteX2-63" fmla="*/ 226544 w 226544"/>
                  <a:gd name="connsiteY2-64" fmla="*/ 35306 h 70612"/>
                  <a:gd name="connsiteX3-65" fmla="*/ 27685 w 226544"/>
                  <a:gd name="connsiteY3-66" fmla="*/ 70612 h 70612"/>
                  <a:gd name="connsiteX4-67" fmla="*/ 0 w 226544"/>
                  <a:gd name="connsiteY4-68" fmla="*/ 35306 h 70612"/>
                  <a:gd name="connsiteX0-69" fmla="*/ 0 w 226544"/>
                  <a:gd name="connsiteY0-70" fmla="*/ 35306 h 70612"/>
                  <a:gd name="connsiteX1-71" fmla="*/ 27685 w 226544"/>
                  <a:gd name="connsiteY1-72" fmla="*/ 0 h 70612"/>
                  <a:gd name="connsiteX2-73" fmla="*/ 226544 w 226544"/>
                  <a:gd name="connsiteY2-74" fmla="*/ 35306 h 70612"/>
                  <a:gd name="connsiteX3-75" fmla="*/ 27685 w 226544"/>
                  <a:gd name="connsiteY3-76" fmla="*/ 70612 h 70612"/>
                  <a:gd name="connsiteX4-77" fmla="*/ 0 w 226544"/>
                  <a:gd name="connsiteY4-78" fmla="*/ 35306 h 70612"/>
                  <a:gd name="connsiteX0-79" fmla="*/ 0 w 226544"/>
                  <a:gd name="connsiteY0-80" fmla="*/ 35306 h 70612"/>
                  <a:gd name="connsiteX1-81" fmla="*/ 27685 w 226544"/>
                  <a:gd name="connsiteY1-82" fmla="*/ 0 h 70612"/>
                  <a:gd name="connsiteX2-83" fmla="*/ 226544 w 226544"/>
                  <a:gd name="connsiteY2-84" fmla="*/ 35306 h 70612"/>
                  <a:gd name="connsiteX3-85" fmla="*/ 27685 w 226544"/>
                  <a:gd name="connsiteY3-86" fmla="*/ 70612 h 70612"/>
                  <a:gd name="connsiteX4-87" fmla="*/ 0 w 226544"/>
                  <a:gd name="connsiteY4-88" fmla="*/ 35306 h 7061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591713" y="2681183"/>
              <a:ext cx="6469655" cy="3183024"/>
              <a:chOff x="591713" y="2681183"/>
              <a:chExt cx="6469655" cy="3183024"/>
            </a:xfrm>
          </p:grpSpPr>
          <p:sp>
            <p:nvSpPr>
              <p:cNvPr id="6" name="Trapezoid 5"/>
              <p:cNvSpPr/>
              <p:nvPr/>
            </p:nvSpPr>
            <p:spPr>
              <a:xfrm rot="16200000">
                <a:off x="294298" y="5511096"/>
                <a:ext cx="650528" cy="55694"/>
              </a:xfrm>
              <a:prstGeom prst="trapezoid">
                <a:avLst>
                  <a:gd name="adj" fmla="val 69837"/>
                </a:avLst>
              </a:prstGeom>
              <a:solidFill>
                <a:schemeClr val="accent2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Trapezoid 6"/>
              <p:cNvSpPr/>
              <p:nvPr/>
            </p:nvSpPr>
            <p:spPr>
              <a:xfrm rot="16200000">
                <a:off x="294298" y="4666931"/>
                <a:ext cx="650528" cy="55694"/>
              </a:xfrm>
              <a:prstGeom prst="trapezoid">
                <a:avLst>
                  <a:gd name="adj" fmla="val 69837"/>
                </a:avLst>
              </a:prstGeom>
              <a:solidFill>
                <a:schemeClr val="accent5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Trapezoid 7"/>
              <p:cNvSpPr/>
              <p:nvPr/>
            </p:nvSpPr>
            <p:spPr>
              <a:xfrm rot="16200000">
                <a:off x="294298" y="3822766"/>
                <a:ext cx="650528" cy="55694"/>
              </a:xfrm>
              <a:prstGeom prst="trapezoid">
                <a:avLst>
                  <a:gd name="adj" fmla="val 69837"/>
                </a:avLst>
              </a:prstGeom>
              <a:solidFill>
                <a:schemeClr val="accent4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Trapezoid 8"/>
              <p:cNvSpPr/>
              <p:nvPr/>
            </p:nvSpPr>
            <p:spPr>
              <a:xfrm rot="16200000">
                <a:off x="294298" y="2978600"/>
                <a:ext cx="650528" cy="55694"/>
              </a:xfrm>
              <a:prstGeom prst="trapezoid">
                <a:avLst>
                  <a:gd name="adj" fmla="val 69837"/>
                </a:avLst>
              </a:prstGeom>
              <a:solidFill>
                <a:schemeClr val="accent3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Pentagon 9"/>
              <p:cNvSpPr/>
              <p:nvPr/>
            </p:nvSpPr>
            <p:spPr>
              <a:xfrm>
                <a:off x="591713" y="2721284"/>
                <a:ext cx="6469655" cy="568097"/>
              </a:xfrm>
              <a:prstGeom prst="homePlate">
                <a:avLst>
                  <a:gd name="adj" fmla="val 36274"/>
                </a:avLst>
              </a:prstGeom>
              <a:solidFill>
                <a:schemeClr val="accent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Pentagon 10"/>
              <p:cNvSpPr/>
              <p:nvPr/>
            </p:nvSpPr>
            <p:spPr>
              <a:xfrm>
                <a:off x="591714" y="3565449"/>
                <a:ext cx="6469654" cy="568097"/>
              </a:xfrm>
              <a:prstGeom prst="homePlate">
                <a:avLst>
                  <a:gd name="adj" fmla="val 36274"/>
                </a:avLst>
              </a:prstGeom>
              <a:solidFill>
                <a:schemeClr val="accent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Pentagon 11"/>
              <p:cNvSpPr/>
              <p:nvPr/>
            </p:nvSpPr>
            <p:spPr>
              <a:xfrm>
                <a:off x="591714" y="4409615"/>
                <a:ext cx="6469654" cy="568097"/>
              </a:xfrm>
              <a:prstGeom prst="homePlate">
                <a:avLst>
                  <a:gd name="adj" fmla="val 36274"/>
                </a:avLst>
              </a:prstGeom>
              <a:solidFill>
                <a:schemeClr val="accent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Pentagon 12"/>
              <p:cNvSpPr/>
              <p:nvPr/>
            </p:nvSpPr>
            <p:spPr>
              <a:xfrm>
                <a:off x="591714" y="5253780"/>
                <a:ext cx="6469654" cy="568097"/>
              </a:xfrm>
              <a:prstGeom prst="homePlate">
                <a:avLst>
                  <a:gd name="adj" fmla="val 36274"/>
                </a:avLst>
              </a:prstGeom>
              <a:solidFill>
                <a:schemeClr val="accent4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143789" y="2782623"/>
                <a:ext cx="57775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崇德修身，严谨治学  学生锤炼品格的引路人</a:t>
                </a: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TextBox 38"/>
              <p:cNvSpPr txBox="1"/>
              <p:nvPr/>
            </p:nvSpPr>
            <p:spPr>
              <a:xfrm>
                <a:off x="621759" y="2832677"/>
                <a:ext cx="284052" cy="32707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TextBox 191"/>
              <p:cNvSpPr txBox="1"/>
              <p:nvPr/>
            </p:nvSpPr>
            <p:spPr>
              <a:xfrm>
                <a:off x="621759" y="3676999"/>
                <a:ext cx="284052" cy="32707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400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</a:t>
                </a:r>
                <a:endPara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TextBox 192"/>
              <p:cNvSpPr txBox="1"/>
              <p:nvPr/>
            </p:nvSpPr>
            <p:spPr>
              <a:xfrm>
                <a:off x="621759" y="4521321"/>
                <a:ext cx="284052" cy="32707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400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3</a:t>
                </a:r>
                <a:endPara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TextBox 193"/>
              <p:cNvSpPr txBox="1"/>
              <p:nvPr/>
            </p:nvSpPr>
            <p:spPr>
              <a:xfrm>
                <a:off x="621759" y="5365644"/>
                <a:ext cx="284052" cy="32707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400" b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4</a:t>
                </a:r>
                <a:endPara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Rectangle 33"/>
              <p:cNvSpPr/>
              <p:nvPr/>
            </p:nvSpPr>
            <p:spPr>
              <a:xfrm>
                <a:off x="1143788" y="3625606"/>
                <a:ext cx="57775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循循善诱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，甘为人梯  学生学习知识的引路人</a:t>
                </a: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Rectangle 33"/>
              <p:cNvSpPr/>
              <p:nvPr/>
            </p:nvSpPr>
            <p:spPr>
              <a:xfrm>
                <a:off x="1143787" y="4478732"/>
                <a:ext cx="5777519" cy="429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因材施教，开拓创新  学生创新思维的引路人</a:t>
                </a: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Rectangle 33"/>
              <p:cNvSpPr/>
              <p:nvPr/>
            </p:nvSpPr>
            <p:spPr>
              <a:xfrm>
                <a:off x="1143787" y="5314251"/>
                <a:ext cx="5777519" cy="429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春风化雨，立德树人  学生奉献祖国的引路人</a:t>
                </a: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84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33" y="1908336"/>
            <a:ext cx="2912846" cy="2184634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35" y="4898985"/>
            <a:ext cx="2744290" cy="2058218"/>
          </a:xfrm>
          <a:prstGeom prst="rect">
            <a:avLst/>
          </a:prstGeom>
        </p:spPr>
      </p:pic>
      <p:cxnSp>
        <p:nvCxnSpPr>
          <p:cNvPr id="40" name="直接连接符 39"/>
          <p:cNvCxnSpPr/>
          <p:nvPr/>
        </p:nvCxnSpPr>
        <p:spPr>
          <a:xfrm flipH="1">
            <a:off x="7200526" y="1334150"/>
            <a:ext cx="4700" cy="5666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761" y="3195007"/>
            <a:ext cx="2833294" cy="2124971"/>
          </a:xfrm>
          <a:prstGeom prst="rect">
            <a:avLst/>
          </a:prstGeom>
        </p:spPr>
      </p:pic>
      <p:sp>
        <p:nvSpPr>
          <p:cNvPr id="56" name="Freeform 47"/>
          <p:cNvSpPr>
            <a:spLocks noEditPoints="1"/>
          </p:cNvSpPr>
          <p:nvPr/>
        </p:nvSpPr>
        <p:spPr bwMode="auto">
          <a:xfrm>
            <a:off x="7759234" y="1223012"/>
            <a:ext cx="237380" cy="34775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Donut 49"/>
          <p:cNvSpPr/>
          <p:nvPr/>
        </p:nvSpPr>
        <p:spPr>
          <a:xfrm>
            <a:off x="7515678" y="1019987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TextBox 59"/>
          <p:cNvSpPr txBox="1"/>
          <p:nvPr/>
        </p:nvSpPr>
        <p:spPr>
          <a:xfrm>
            <a:off x="8394059" y="1182327"/>
            <a:ext cx="1723549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与学生谈心</a:t>
            </a:r>
            <a:endParaRPr lang="en-GB" sz="2400" b="1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Freeform 46"/>
          <p:cNvSpPr>
            <a:spLocks noEditPoints="1"/>
          </p:cNvSpPr>
          <p:nvPr/>
        </p:nvSpPr>
        <p:spPr bwMode="auto">
          <a:xfrm>
            <a:off x="10513079" y="5862748"/>
            <a:ext cx="355312" cy="287275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Donut 50"/>
          <p:cNvSpPr/>
          <p:nvPr/>
        </p:nvSpPr>
        <p:spPr>
          <a:xfrm>
            <a:off x="10330254" y="5657356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TextBox 57"/>
          <p:cNvSpPr txBox="1"/>
          <p:nvPr/>
        </p:nvSpPr>
        <p:spPr>
          <a:xfrm>
            <a:off x="11091930" y="5808318"/>
            <a:ext cx="1415772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严谨治学</a:t>
            </a:r>
            <a:endParaRPr lang="en-GB" sz="24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7067550" y="4201939"/>
            <a:ext cx="3141980" cy="4345611"/>
            <a:chOff x="7346437" y="3001349"/>
            <a:chExt cx="3325083" cy="3856651"/>
          </a:xfrm>
        </p:grpSpPr>
        <p:sp>
          <p:nvSpPr>
            <p:cNvPr id="6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60414" y="5931597"/>
            <a:ext cx="2742565" cy="3029585"/>
            <a:chOff x="7346434" y="3957897"/>
            <a:chExt cx="2621703" cy="2900101"/>
          </a:xfrm>
        </p:grpSpPr>
        <p:sp>
          <p:nvSpPr>
            <p:cNvPr id="5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395335" y="2392189"/>
            <a:ext cx="3848735" cy="5542280"/>
            <a:chOff x="7346438" y="2049265"/>
            <a:chExt cx="4028463" cy="4808735"/>
          </a:xfrm>
        </p:grpSpPr>
        <p:sp>
          <p:nvSpPr>
            <p:cNvPr id="7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579537" y="2287959"/>
            <a:ext cx="205994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2365" y="4201939"/>
            <a:ext cx="2059940" cy="7023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0510" y="6166629"/>
            <a:ext cx="2193925" cy="6527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9" name="图片 48" descr="微信图片_201805131402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1345" y="5498395"/>
            <a:ext cx="2536825" cy="1691853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800735" y="6263149"/>
            <a:ext cx="1133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百草园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885776" y="2410394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虚拟针灸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450340" y="4323224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康复治疗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 descr="微信图片_201805141110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776" y="3575019"/>
            <a:ext cx="2622550" cy="1745176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313793" y="994939"/>
            <a:ext cx="12250410" cy="627844"/>
          </a:xfrm>
          <a:prstGeom prst="rect">
            <a:avLst/>
          </a:prstGeom>
          <a:solidFill>
            <a:srgbClr val="52C0A5"/>
          </a:solidFill>
          <a:ln>
            <a:noFill/>
          </a:ln>
          <a:effectLst>
            <a:softEdge rad="31750"/>
          </a:effectLst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学生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科研 经历丰富 成果斐然</a:t>
            </a:r>
            <a:endParaRPr lang="zh-CN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54" y="1740209"/>
            <a:ext cx="1578219" cy="2104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4446" y="4739533"/>
            <a:ext cx="2862209" cy="2066586"/>
          </a:xfrm>
          <a:prstGeom prst="rect">
            <a:avLst/>
          </a:prstGeom>
        </p:spPr>
      </p:pic>
      <p:pic>
        <p:nvPicPr>
          <p:cNvPr id="24" name="图片 23" descr="哈密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14" y="2574183"/>
            <a:ext cx="2861445" cy="2063469"/>
          </a:xfrm>
          <a:prstGeom prst="rect">
            <a:avLst/>
          </a:prstGeom>
        </p:spPr>
      </p:pic>
      <p:pic>
        <p:nvPicPr>
          <p:cNvPr id="21" name="图片 20" descr="微信图片_20180514111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0" y="2575868"/>
            <a:ext cx="2894893" cy="2069734"/>
          </a:xfrm>
          <a:prstGeom prst="rect">
            <a:avLst/>
          </a:prstGeom>
        </p:spPr>
      </p:pic>
      <p:pic>
        <p:nvPicPr>
          <p:cNvPr id="22" name="图片 21" descr="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016" y="4739533"/>
            <a:ext cx="2861928" cy="205731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0743" y="2248173"/>
            <a:ext cx="1123616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344699" y="899838"/>
            <a:ext cx="6696744" cy="705656"/>
          </a:xfrm>
          <a:prstGeom prst="rect">
            <a:avLst/>
          </a:prstGeom>
          <a:solidFill>
            <a:srgbClr val="E5355B"/>
          </a:solid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方正兰亭黑_GBK" pitchFamily="2" charset="-122"/>
              </a:rPr>
              <a:t>贯彻思政方针</a:t>
            </a:r>
            <a:endParaRPr lang="zh-CN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3" name="矩形 1"/>
          <p:cNvSpPr>
            <a:spLocks noChangeArrowheads="1"/>
          </p:cNvSpPr>
          <p:nvPr/>
        </p:nvSpPr>
        <p:spPr bwMode="auto">
          <a:xfrm>
            <a:off x="5803786" y="1472415"/>
            <a:ext cx="6696744" cy="705656"/>
          </a:xfrm>
          <a:prstGeom prst="rect">
            <a:avLst/>
          </a:prstGeom>
          <a:solidFill>
            <a:srgbClr val="A3CD39"/>
          </a:solid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方正兰亭黑_GBK" pitchFamily="2" charset="-122"/>
              </a:rPr>
              <a:t>弘扬传统文化</a:t>
            </a:r>
            <a:endParaRPr lang="zh-CN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9279" y="2574184"/>
            <a:ext cx="11840600" cy="4236767"/>
            <a:chOff x="369279" y="2574185"/>
            <a:chExt cx="11840600" cy="2963253"/>
          </a:xfrm>
        </p:grpSpPr>
        <p:sp>
          <p:nvSpPr>
            <p:cNvPr id="25" name="矩形 24"/>
            <p:cNvSpPr/>
            <p:nvPr/>
          </p:nvSpPr>
          <p:spPr>
            <a:xfrm>
              <a:off x="3536812" y="2574185"/>
              <a:ext cx="2865432" cy="14487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67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344447" y="2574185"/>
              <a:ext cx="2865432" cy="14487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67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23898" y="4088660"/>
              <a:ext cx="2865432" cy="14487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67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440629" y="4088660"/>
              <a:ext cx="2865432" cy="14487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67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TextBox 16"/>
            <p:cNvSpPr txBox="1"/>
            <p:nvPr/>
          </p:nvSpPr>
          <p:spPr>
            <a:xfrm>
              <a:off x="369279" y="4562157"/>
              <a:ext cx="2790041" cy="4305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457200"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VRAR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技术开发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indent="457200"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宣传十九大思想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TextBox 16"/>
            <p:cNvSpPr txBox="1"/>
            <p:nvPr/>
          </p:nvSpPr>
          <p:spPr>
            <a:xfrm>
              <a:off x="3895915" y="3080530"/>
              <a:ext cx="2681286" cy="4305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457200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万全小学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indent="457200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思政教育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TextBox 16"/>
            <p:cNvSpPr txBox="1"/>
            <p:nvPr/>
          </p:nvSpPr>
          <p:spPr>
            <a:xfrm>
              <a:off x="6434329" y="4485222"/>
              <a:ext cx="2866030" cy="6457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457200" algn="ctr"/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哈密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indent="457200"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3D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扫描仪建模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indent="457200"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建立数字化博物馆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TextBox 16"/>
            <p:cNvSpPr txBox="1"/>
            <p:nvPr/>
          </p:nvSpPr>
          <p:spPr>
            <a:xfrm>
              <a:off x="9344446" y="2972898"/>
              <a:ext cx="2862209" cy="6457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457200" algn="ctr"/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西藏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indent="457200"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玛尼石堆数字化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indent="457200"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保护与开发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仁爱集团董事长马如仁先生体验AR设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1503" y="3948421"/>
            <a:ext cx="4345067" cy="2692240"/>
          </a:xfrm>
          <a:prstGeom prst="rect">
            <a:avLst/>
          </a:prstGeom>
        </p:spPr>
      </p:pic>
      <p:pic>
        <p:nvPicPr>
          <p:cNvPr id="21" name="图片 20" descr="陶老师向钟校长汇报实验室科研情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20" y="1639662"/>
            <a:ext cx="4333265" cy="263743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932172" y="4385069"/>
            <a:ext cx="4357113" cy="22440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32"/>
          <p:cNvSpPr txBox="1"/>
          <p:nvPr/>
        </p:nvSpPr>
        <p:spPr>
          <a:xfrm>
            <a:off x="956020" y="4752050"/>
            <a:ext cx="4333265" cy="1318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钟校长参观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体验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VR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Rectangle 35"/>
          <p:cNvSpPr/>
          <p:nvPr/>
        </p:nvSpPr>
        <p:spPr>
          <a:xfrm>
            <a:off x="7581503" y="1639662"/>
            <a:ext cx="4345067" cy="22440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50000"/>
              </a:lnSpc>
              <a:spcBef>
                <a:spcPts val="75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马如仁参观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685800">
              <a:lnSpc>
                <a:spcPct val="150000"/>
              </a:lnSpc>
              <a:spcBef>
                <a:spcPts val="75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体验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</a:t>
            </a:r>
            <a:endParaRPr lang="zh-CN" altLang="id-ID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Group 38"/>
          <p:cNvGrpSpPr/>
          <p:nvPr/>
        </p:nvGrpSpPr>
        <p:grpSpPr>
          <a:xfrm rot="10800000">
            <a:off x="5669380" y="3015713"/>
            <a:ext cx="1756845" cy="1784373"/>
            <a:chOff x="7346434" y="4909620"/>
            <a:chExt cx="1918320" cy="1948378"/>
          </a:xfrm>
        </p:grpSpPr>
        <p:sp>
          <p:nvSpPr>
            <p:cNvPr id="7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-80581" y="888351"/>
            <a:ext cx="4464495" cy="6329266"/>
            <a:chOff x="-80581" y="888351"/>
            <a:chExt cx="4464495" cy="632926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0581" y="1471651"/>
              <a:ext cx="2871973" cy="344388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9" name="Freeform 48"/>
            <p:cNvSpPr>
              <a:spLocks noEditPoints="1"/>
            </p:cNvSpPr>
            <p:nvPr/>
          </p:nvSpPr>
          <p:spPr bwMode="auto">
            <a:xfrm>
              <a:off x="581983" y="1098645"/>
              <a:ext cx="250987" cy="303906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Donut 51"/>
            <p:cNvSpPr/>
            <p:nvPr/>
          </p:nvSpPr>
          <p:spPr>
            <a:xfrm>
              <a:off x="342854" y="888351"/>
              <a:ext cx="724494" cy="724494"/>
            </a:xfrm>
            <a:prstGeom prst="donut">
              <a:avLst>
                <a:gd name="adj" fmla="val 68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TextBox 55"/>
            <p:cNvSpPr txBox="1"/>
            <p:nvPr/>
          </p:nvSpPr>
          <p:spPr>
            <a:xfrm>
              <a:off x="1244243" y="959723"/>
              <a:ext cx="1935145" cy="72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积极参加互联网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+</a:t>
              </a:r>
              <a:endParaRPr lang="en-US" altLang="zh-CN" b="1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等</a:t>
              </a:r>
              <a:r>
                <a:rPr lang="zh-CN" altLang="en-US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创新创业比赛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292" y="3754121"/>
              <a:ext cx="2597622" cy="346349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7" name="文本框 56"/>
            <p:cNvSpPr txBox="1"/>
            <p:nvPr/>
          </p:nvSpPr>
          <p:spPr>
            <a:xfrm>
              <a:off x="2511973" y="2198875"/>
              <a:ext cx="430887" cy="13234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EF776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学生创业项目</a:t>
              </a:r>
              <a:endParaRPr lang="zh-CN" altLang="en-US" sz="1600" b="1" dirty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55405" y="5114844"/>
              <a:ext cx="430887" cy="13234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EF776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学生科技英才</a:t>
              </a:r>
              <a:endParaRPr lang="zh-CN" altLang="en-US" sz="1600" b="1" dirty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287545" y="671970"/>
            <a:ext cx="7219646" cy="6650018"/>
            <a:chOff x="5287545" y="671970"/>
            <a:chExt cx="7219646" cy="665001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1" t="17146" r="11061" b="20132"/>
            <a:stretch>
              <a:fillRect/>
            </a:stretch>
          </p:blipFill>
          <p:spPr>
            <a:xfrm>
              <a:off x="5287545" y="4266349"/>
              <a:ext cx="2134097" cy="305563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837" y="5623194"/>
              <a:ext cx="2853085" cy="16349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5" name="Freeform 47"/>
            <p:cNvSpPr>
              <a:spLocks noEditPoints="1"/>
            </p:cNvSpPr>
            <p:nvPr/>
          </p:nvSpPr>
          <p:spPr bwMode="auto">
            <a:xfrm>
              <a:off x="5914309" y="1111151"/>
              <a:ext cx="237380" cy="347754"/>
            </a:xfrm>
            <a:custGeom>
              <a:avLst/>
              <a:gdLst>
                <a:gd name="T0" fmla="*/ 16 w 73"/>
                <a:gd name="T1" fmla="*/ 77 h 107"/>
                <a:gd name="T2" fmla="*/ 57 w 73"/>
                <a:gd name="T3" fmla="*/ 77 h 107"/>
                <a:gd name="T4" fmla="*/ 52 w 73"/>
                <a:gd name="T5" fmla="*/ 101 h 107"/>
                <a:gd name="T6" fmla="*/ 45 w 73"/>
                <a:gd name="T7" fmla="*/ 101 h 107"/>
                <a:gd name="T8" fmla="*/ 37 w 73"/>
                <a:gd name="T9" fmla="*/ 107 h 107"/>
                <a:gd name="T10" fmla="*/ 29 w 73"/>
                <a:gd name="T11" fmla="*/ 101 h 107"/>
                <a:gd name="T12" fmla="*/ 21 w 73"/>
                <a:gd name="T13" fmla="*/ 101 h 107"/>
                <a:gd name="T14" fmla="*/ 16 w 73"/>
                <a:gd name="T15" fmla="*/ 77 h 107"/>
                <a:gd name="T16" fmla="*/ 51 w 73"/>
                <a:gd name="T17" fmla="*/ 29 h 107"/>
                <a:gd name="T18" fmla="*/ 52 w 73"/>
                <a:gd name="T19" fmla="*/ 35 h 107"/>
                <a:gd name="T20" fmla="*/ 51 w 73"/>
                <a:gd name="T21" fmla="*/ 37 h 107"/>
                <a:gd name="T22" fmla="*/ 53 w 73"/>
                <a:gd name="T23" fmla="*/ 38 h 107"/>
                <a:gd name="T24" fmla="*/ 52 w 73"/>
                <a:gd name="T25" fmla="*/ 42 h 107"/>
                <a:gd name="T26" fmla="*/ 50 w 73"/>
                <a:gd name="T27" fmla="*/ 42 h 107"/>
                <a:gd name="T28" fmla="*/ 52 w 73"/>
                <a:gd name="T29" fmla="*/ 44 h 107"/>
                <a:gd name="T30" fmla="*/ 51 w 73"/>
                <a:gd name="T31" fmla="*/ 47 h 107"/>
                <a:gd name="T32" fmla="*/ 50 w 73"/>
                <a:gd name="T33" fmla="*/ 48 h 107"/>
                <a:gd name="T34" fmla="*/ 51 w 73"/>
                <a:gd name="T35" fmla="*/ 49 h 107"/>
                <a:gd name="T36" fmla="*/ 50 w 73"/>
                <a:gd name="T37" fmla="*/ 53 h 107"/>
                <a:gd name="T38" fmla="*/ 47 w 73"/>
                <a:gd name="T39" fmla="*/ 54 h 107"/>
                <a:gd name="T40" fmla="*/ 29 w 73"/>
                <a:gd name="T41" fmla="*/ 49 h 107"/>
                <a:gd name="T42" fmla="*/ 21 w 73"/>
                <a:gd name="T43" fmla="*/ 49 h 107"/>
                <a:gd name="T44" fmla="*/ 21 w 73"/>
                <a:gd name="T45" fmla="*/ 32 h 107"/>
                <a:gd name="T46" fmla="*/ 28 w 73"/>
                <a:gd name="T47" fmla="*/ 31 h 107"/>
                <a:gd name="T48" fmla="*/ 42 w 73"/>
                <a:gd name="T49" fmla="*/ 16 h 107"/>
                <a:gd name="T50" fmla="*/ 38 w 73"/>
                <a:gd name="T51" fmla="*/ 30 h 107"/>
                <a:gd name="T52" fmla="*/ 51 w 73"/>
                <a:gd name="T53" fmla="*/ 29 h 107"/>
                <a:gd name="T54" fmla="*/ 15 w 73"/>
                <a:gd name="T55" fmla="*/ 71 h 107"/>
                <a:gd name="T56" fmla="*/ 25 w 73"/>
                <a:gd name="T57" fmla="*/ 71 h 107"/>
                <a:gd name="T58" fmla="*/ 17 w 73"/>
                <a:gd name="T59" fmla="*/ 48 h 107"/>
                <a:gd name="T60" fmla="*/ 11 w 73"/>
                <a:gd name="T61" fmla="*/ 29 h 107"/>
                <a:gd name="T62" fmla="*/ 23 w 73"/>
                <a:gd name="T63" fmla="*/ 13 h 107"/>
                <a:gd name="T64" fmla="*/ 37 w 73"/>
                <a:gd name="T65" fmla="*/ 11 h 107"/>
                <a:gd name="T66" fmla="*/ 50 w 73"/>
                <a:gd name="T67" fmla="*/ 14 h 107"/>
                <a:gd name="T68" fmla="*/ 62 w 73"/>
                <a:gd name="T69" fmla="*/ 29 h 107"/>
                <a:gd name="T70" fmla="*/ 56 w 73"/>
                <a:gd name="T71" fmla="*/ 48 h 107"/>
                <a:gd name="T72" fmla="*/ 48 w 73"/>
                <a:gd name="T73" fmla="*/ 71 h 107"/>
                <a:gd name="T74" fmla="*/ 58 w 73"/>
                <a:gd name="T75" fmla="*/ 71 h 107"/>
                <a:gd name="T76" fmla="*/ 65 w 73"/>
                <a:gd name="T77" fmla="*/ 52 h 107"/>
                <a:gd name="T78" fmla="*/ 71 w 73"/>
                <a:gd name="T79" fmla="*/ 27 h 107"/>
                <a:gd name="T80" fmla="*/ 55 w 73"/>
                <a:gd name="T81" fmla="*/ 5 h 107"/>
                <a:gd name="T82" fmla="*/ 37 w 73"/>
                <a:gd name="T83" fmla="*/ 1 h 107"/>
                <a:gd name="T84" fmla="*/ 19 w 73"/>
                <a:gd name="T85" fmla="*/ 5 h 107"/>
                <a:gd name="T86" fmla="*/ 2 w 73"/>
                <a:gd name="T87" fmla="*/ 27 h 107"/>
                <a:gd name="T88" fmla="*/ 8 w 73"/>
                <a:gd name="T89" fmla="*/ 53 h 107"/>
                <a:gd name="T90" fmla="*/ 15 w 73"/>
                <a:gd name="T91" fmla="*/ 7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107">
                  <a:moveTo>
                    <a:pt x="16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4"/>
                    <a:pt x="41" y="107"/>
                    <a:pt x="37" y="107"/>
                  </a:cubicBezTo>
                  <a:cubicBezTo>
                    <a:pt x="33" y="107"/>
                    <a:pt x="30" y="104"/>
                    <a:pt x="2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51" y="29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0" y="21"/>
                    <a:pt x="43" y="27"/>
                    <a:pt x="38" y="30"/>
                  </a:cubicBezTo>
                  <a:cubicBezTo>
                    <a:pt x="51" y="29"/>
                    <a:pt x="51" y="29"/>
                    <a:pt x="51" y="29"/>
                  </a:cubicBezTo>
                  <a:close/>
                  <a:moveTo>
                    <a:pt x="15" y="71"/>
                  </a:moveTo>
                  <a:cubicBezTo>
                    <a:pt x="25" y="71"/>
                    <a:pt x="25" y="71"/>
                    <a:pt x="25" y="71"/>
                  </a:cubicBezTo>
                  <a:cubicBezTo>
                    <a:pt x="24" y="62"/>
                    <a:pt x="20" y="55"/>
                    <a:pt x="17" y="48"/>
                  </a:cubicBezTo>
                  <a:cubicBezTo>
                    <a:pt x="13" y="41"/>
                    <a:pt x="10" y="34"/>
                    <a:pt x="11" y="29"/>
                  </a:cubicBezTo>
                  <a:cubicBezTo>
                    <a:pt x="13" y="21"/>
                    <a:pt x="17" y="16"/>
                    <a:pt x="23" y="13"/>
                  </a:cubicBezTo>
                  <a:cubicBezTo>
                    <a:pt x="27" y="11"/>
                    <a:pt x="32" y="10"/>
                    <a:pt x="37" y="11"/>
                  </a:cubicBezTo>
                  <a:cubicBezTo>
                    <a:pt x="42" y="11"/>
                    <a:pt x="46" y="12"/>
                    <a:pt x="50" y="14"/>
                  </a:cubicBezTo>
                  <a:cubicBezTo>
                    <a:pt x="56" y="17"/>
                    <a:pt x="60" y="22"/>
                    <a:pt x="62" y="29"/>
                  </a:cubicBezTo>
                  <a:cubicBezTo>
                    <a:pt x="63" y="34"/>
                    <a:pt x="59" y="41"/>
                    <a:pt x="56" y="48"/>
                  </a:cubicBezTo>
                  <a:cubicBezTo>
                    <a:pt x="53" y="55"/>
                    <a:pt x="49" y="62"/>
                    <a:pt x="4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9" y="64"/>
                    <a:pt x="62" y="58"/>
                    <a:pt x="65" y="52"/>
                  </a:cubicBezTo>
                  <a:cubicBezTo>
                    <a:pt x="69" y="44"/>
                    <a:pt x="73" y="36"/>
                    <a:pt x="71" y="27"/>
                  </a:cubicBezTo>
                  <a:cubicBezTo>
                    <a:pt x="70" y="17"/>
                    <a:pt x="63" y="9"/>
                    <a:pt x="55" y="5"/>
                  </a:cubicBezTo>
                  <a:cubicBezTo>
                    <a:pt x="49" y="2"/>
                    <a:pt x="43" y="1"/>
                    <a:pt x="37" y="1"/>
                  </a:cubicBezTo>
                  <a:cubicBezTo>
                    <a:pt x="31" y="0"/>
                    <a:pt x="24" y="2"/>
                    <a:pt x="19" y="5"/>
                  </a:cubicBezTo>
                  <a:cubicBezTo>
                    <a:pt x="10" y="9"/>
                    <a:pt x="4" y="16"/>
                    <a:pt x="2" y="27"/>
                  </a:cubicBezTo>
                  <a:cubicBezTo>
                    <a:pt x="0" y="36"/>
                    <a:pt x="4" y="44"/>
                    <a:pt x="8" y="53"/>
                  </a:cubicBezTo>
                  <a:cubicBezTo>
                    <a:pt x="11" y="58"/>
                    <a:pt x="13" y="64"/>
                    <a:pt x="15" y="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Donut 49"/>
            <p:cNvSpPr/>
            <p:nvPr/>
          </p:nvSpPr>
          <p:spPr>
            <a:xfrm>
              <a:off x="5670753" y="908126"/>
              <a:ext cx="724494" cy="724494"/>
            </a:xfrm>
            <a:prstGeom prst="donut">
              <a:avLst>
                <a:gd name="adj" fmla="val 680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TextBox 59"/>
            <p:cNvSpPr txBox="1"/>
            <p:nvPr/>
          </p:nvSpPr>
          <p:spPr>
            <a:xfrm>
              <a:off x="6395245" y="1070466"/>
              <a:ext cx="2031325" cy="396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积极参加学生活动</a:t>
              </a:r>
              <a:endParaRPr lang="en-GB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893126" y="3227431"/>
              <a:ext cx="1800356" cy="30978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11971" y="1543230"/>
              <a:ext cx="1902713" cy="341314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2" name="文本框 61"/>
            <p:cNvSpPr txBox="1"/>
            <p:nvPr/>
          </p:nvSpPr>
          <p:spPr>
            <a:xfrm>
              <a:off x="8481473" y="1217592"/>
              <a:ext cx="461665" cy="10156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52C0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社会实践</a:t>
              </a:r>
              <a:endParaRPr lang="zh-CN" altLang="en-US" b="1" dirty="0">
                <a:solidFill>
                  <a:srgbClr val="52C0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998041" y="671970"/>
              <a:ext cx="3509150" cy="211400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64" name="Group 108"/>
            <p:cNvGrpSpPr/>
            <p:nvPr/>
          </p:nvGrpSpPr>
          <p:grpSpPr>
            <a:xfrm>
              <a:off x="7410907" y="4489104"/>
              <a:ext cx="659525" cy="640643"/>
              <a:chOff x="6299532" y="3384456"/>
              <a:chExt cx="469021" cy="455593"/>
            </a:xfrm>
          </p:grpSpPr>
          <p:sp>
            <p:nvSpPr>
              <p:cNvPr id="75" name="Oval 50"/>
              <p:cNvSpPr>
                <a:spLocks noChangeAspect="1"/>
              </p:cNvSpPr>
              <p:nvPr/>
            </p:nvSpPr>
            <p:spPr>
              <a:xfrm>
                <a:off x="6299532" y="3384456"/>
                <a:ext cx="469021" cy="45559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36"/>
              <p:cNvSpPr>
                <a:spLocks noEditPoints="1"/>
              </p:cNvSpPr>
              <p:nvPr/>
            </p:nvSpPr>
            <p:spPr bwMode="auto">
              <a:xfrm>
                <a:off x="6435895" y="3505670"/>
                <a:ext cx="196295" cy="213164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7" name="Group 111"/>
            <p:cNvGrpSpPr/>
            <p:nvPr/>
          </p:nvGrpSpPr>
          <p:grpSpPr>
            <a:xfrm>
              <a:off x="11793543" y="6192233"/>
              <a:ext cx="659525" cy="640643"/>
              <a:chOff x="630683" y="4190009"/>
              <a:chExt cx="469021" cy="455593"/>
            </a:xfrm>
          </p:grpSpPr>
          <p:sp>
            <p:nvSpPr>
              <p:cNvPr id="78" name="Oval 53"/>
              <p:cNvSpPr>
                <a:spLocks noChangeAspect="1"/>
              </p:cNvSpPr>
              <p:nvPr/>
            </p:nvSpPr>
            <p:spPr>
              <a:xfrm>
                <a:off x="630683" y="4190009"/>
                <a:ext cx="469021" cy="45559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103"/>
              <p:cNvSpPr>
                <a:spLocks noEditPoints="1"/>
              </p:cNvSpPr>
              <p:nvPr/>
            </p:nvSpPr>
            <p:spPr bwMode="auto">
              <a:xfrm>
                <a:off x="765181" y="4270535"/>
                <a:ext cx="200025" cy="294541"/>
              </a:xfrm>
              <a:custGeom>
                <a:avLst/>
                <a:gdLst/>
                <a:ahLst/>
                <a:cxnLst>
                  <a:cxn ang="0">
                    <a:pos x="37" y="29"/>
                  </a:cxn>
                  <a:cxn ang="0">
                    <a:pos x="31" y="41"/>
                  </a:cxn>
                  <a:cxn ang="0">
                    <a:pos x="33" y="44"/>
                  </a:cxn>
                  <a:cxn ang="0">
                    <a:pos x="32" y="47"/>
                  </a:cxn>
                  <a:cxn ang="0">
                    <a:pos x="33" y="49"/>
                  </a:cxn>
                  <a:cxn ang="0">
                    <a:pos x="31" y="53"/>
                  </a:cxn>
                  <a:cxn ang="0">
                    <a:pos x="31" y="54"/>
                  </a:cxn>
                  <a:cxn ang="0">
                    <a:pos x="27" y="58"/>
                  </a:cxn>
                  <a:cxn ang="0">
                    <a:pos x="21" y="62"/>
                  </a:cxn>
                  <a:cxn ang="0">
                    <a:pos x="15" y="58"/>
                  </a:cxn>
                  <a:cxn ang="0">
                    <a:pos x="11" y="54"/>
                  </a:cxn>
                  <a:cxn ang="0">
                    <a:pos x="11" y="53"/>
                  </a:cxn>
                  <a:cxn ang="0">
                    <a:pos x="9" y="49"/>
                  </a:cxn>
                  <a:cxn ang="0">
                    <a:pos x="10" y="47"/>
                  </a:cxn>
                  <a:cxn ang="0">
                    <a:pos x="9" y="44"/>
                  </a:cxn>
                  <a:cxn ang="0">
                    <a:pos x="11" y="41"/>
                  </a:cxn>
                  <a:cxn ang="0">
                    <a:pos x="5" y="29"/>
                  </a:cxn>
                  <a:cxn ang="0">
                    <a:pos x="0" y="18"/>
                  </a:cxn>
                  <a:cxn ang="0">
                    <a:pos x="21" y="0"/>
                  </a:cxn>
                  <a:cxn ang="0">
                    <a:pos x="42" y="18"/>
                  </a:cxn>
                  <a:cxn ang="0">
                    <a:pos x="37" y="29"/>
                  </a:cxn>
                  <a:cxn ang="0">
                    <a:pos x="21" y="6"/>
                  </a:cxn>
                  <a:cxn ang="0">
                    <a:pos x="6" y="18"/>
                  </a:cxn>
                  <a:cxn ang="0">
                    <a:pos x="8" y="26"/>
                  </a:cxn>
                  <a:cxn ang="0">
                    <a:pos x="11" y="28"/>
                  </a:cxn>
                  <a:cxn ang="0">
                    <a:pos x="16" y="40"/>
                  </a:cxn>
                  <a:cxn ang="0">
                    <a:pos x="26" y="40"/>
                  </a:cxn>
                  <a:cxn ang="0">
                    <a:pos x="31" y="28"/>
                  </a:cxn>
                  <a:cxn ang="0">
                    <a:pos x="34" y="26"/>
                  </a:cxn>
                  <a:cxn ang="0">
                    <a:pos x="36" y="18"/>
                  </a:cxn>
                  <a:cxn ang="0">
                    <a:pos x="21" y="6"/>
                  </a:cxn>
                  <a:cxn ang="0">
                    <a:pos x="29" y="20"/>
                  </a:cxn>
                  <a:cxn ang="0">
                    <a:pos x="27" y="18"/>
                  </a:cxn>
                  <a:cxn ang="0">
                    <a:pos x="21" y="15"/>
                  </a:cxn>
                  <a:cxn ang="0">
                    <a:pos x="20" y="13"/>
                  </a:cxn>
                  <a:cxn ang="0">
                    <a:pos x="21" y="12"/>
                  </a:cxn>
                  <a:cxn ang="0">
                    <a:pos x="30" y="18"/>
                  </a:cxn>
                  <a:cxn ang="0">
                    <a:pos x="29" y="20"/>
                  </a:cxn>
                </a:cxnLst>
                <a:rect l="0" t="0" r="r" b="b"/>
                <a:pathLst>
                  <a:path w="42" h="62">
                    <a:moveTo>
                      <a:pt x="37" y="29"/>
                    </a:moveTo>
                    <a:cubicBezTo>
                      <a:pt x="35" y="32"/>
                      <a:pt x="31" y="37"/>
                      <a:pt x="31" y="41"/>
                    </a:cubicBezTo>
                    <a:cubicBezTo>
                      <a:pt x="32" y="42"/>
                      <a:pt x="33" y="43"/>
                      <a:pt x="33" y="44"/>
                    </a:cubicBezTo>
                    <a:cubicBezTo>
                      <a:pt x="33" y="45"/>
                      <a:pt x="32" y="46"/>
                      <a:pt x="32" y="47"/>
                    </a:cubicBezTo>
                    <a:cubicBezTo>
                      <a:pt x="32" y="47"/>
                      <a:pt x="33" y="48"/>
                      <a:pt x="33" y="49"/>
                    </a:cubicBezTo>
                    <a:cubicBezTo>
                      <a:pt x="33" y="51"/>
                      <a:pt x="32" y="52"/>
                      <a:pt x="31" y="53"/>
                    </a:cubicBezTo>
                    <a:cubicBezTo>
                      <a:pt x="31" y="53"/>
                      <a:pt x="31" y="54"/>
                      <a:pt x="31" y="54"/>
                    </a:cubicBezTo>
                    <a:cubicBezTo>
                      <a:pt x="31" y="57"/>
                      <a:pt x="29" y="58"/>
                      <a:pt x="27" y="58"/>
                    </a:cubicBezTo>
                    <a:cubicBezTo>
                      <a:pt x="26" y="61"/>
                      <a:pt x="24" y="62"/>
                      <a:pt x="21" y="62"/>
                    </a:cubicBezTo>
                    <a:cubicBezTo>
                      <a:pt x="19" y="62"/>
                      <a:pt x="16" y="61"/>
                      <a:pt x="15" y="58"/>
                    </a:cubicBezTo>
                    <a:cubicBezTo>
                      <a:pt x="13" y="58"/>
                      <a:pt x="11" y="57"/>
                      <a:pt x="11" y="54"/>
                    </a:cubicBezTo>
                    <a:cubicBezTo>
                      <a:pt x="11" y="54"/>
                      <a:pt x="11" y="53"/>
                      <a:pt x="11" y="53"/>
                    </a:cubicBezTo>
                    <a:cubicBezTo>
                      <a:pt x="10" y="52"/>
                      <a:pt x="9" y="51"/>
                      <a:pt x="9" y="49"/>
                    </a:cubicBezTo>
                    <a:cubicBezTo>
                      <a:pt x="9" y="48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37"/>
                      <a:pt x="7" y="32"/>
                      <a:pt x="5" y="29"/>
                    </a:cubicBezTo>
                    <a:cubicBezTo>
                      <a:pt x="2" y="26"/>
                      <a:pt x="0" y="23"/>
                      <a:pt x="0" y="18"/>
                    </a:cubicBezTo>
                    <a:cubicBezTo>
                      <a:pt x="0" y="8"/>
                      <a:pt x="11" y="0"/>
                      <a:pt x="21" y="0"/>
                    </a:cubicBezTo>
                    <a:cubicBezTo>
                      <a:pt x="31" y="0"/>
                      <a:pt x="42" y="8"/>
                      <a:pt x="42" y="18"/>
                    </a:cubicBezTo>
                    <a:cubicBezTo>
                      <a:pt x="42" y="23"/>
                      <a:pt x="40" y="26"/>
                      <a:pt x="37" y="29"/>
                    </a:cubicBezTo>
                    <a:close/>
                    <a:moveTo>
                      <a:pt x="21" y="6"/>
                    </a:moveTo>
                    <a:cubicBezTo>
                      <a:pt x="14" y="6"/>
                      <a:pt x="6" y="10"/>
                      <a:pt x="6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9" y="27"/>
                      <a:pt x="10" y="27"/>
                      <a:pt x="11" y="28"/>
                    </a:cubicBezTo>
                    <a:cubicBezTo>
                      <a:pt x="14" y="32"/>
                      <a:pt x="16" y="36"/>
                      <a:pt x="1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6"/>
                      <a:pt x="28" y="32"/>
                      <a:pt x="31" y="28"/>
                    </a:cubicBezTo>
                    <a:cubicBezTo>
                      <a:pt x="32" y="27"/>
                      <a:pt x="33" y="27"/>
                      <a:pt x="34" y="26"/>
                    </a:cubicBezTo>
                    <a:cubicBezTo>
                      <a:pt x="35" y="24"/>
                      <a:pt x="36" y="21"/>
                      <a:pt x="36" y="18"/>
                    </a:cubicBezTo>
                    <a:cubicBezTo>
                      <a:pt x="36" y="10"/>
                      <a:pt x="28" y="6"/>
                      <a:pt x="21" y="6"/>
                    </a:cubicBezTo>
                    <a:close/>
                    <a:moveTo>
                      <a:pt x="29" y="20"/>
                    </a:moveTo>
                    <a:cubicBezTo>
                      <a:pt x="28" y="20"/>
                      <a:pt x="27" y="19"/>
                      <a:pt x="27" y="18"/>
                    </a:cubicBezTo>
                    <a:cubicBezTo>
                      <a:pt x="27" y="16"/>
                      <a:pt x="23" y="15"/>
                      <a:pt x="21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21" y="12"/>
                    </a:cubicBezTo>
                    <a:cubicBezTo>
                      <a:pt x="25" y="12"/>
                      <a:pt x="30" y="14"/>
                      <a:pt x="30" y="18"/>
                    </a:cubicBezTo>
                    <a:cubicBezTo>
                      <a:pt x="30" y="19"/>
                      <a:pt x="29" y="20"/>
                      <a:pt x="29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0" name="Group 114"/>
            <p:cNvGrpSpPr/>
            <p:nvPr/>
          </p:nvGrpSpPr>
          <p:grpSpPr>
            <a:xfrm>
              <a:off x="10913908" y="2999889"/>
              <a:ext cx="659525" cy="640643"/>
              <a:chOff x="3425803" y="3384456"/>
              <a:chExt cx="469021" cy="455593"/>
            </a:xfrm>
          </p:grpSpPr>
          <p:sp>
            <p:nvSpPr>
              <p:cNvPr id="81" name="Oval 56"/>
              <p:cNvSpPr>
                <a:spLocks noChangeAspect="1"/>
              </p:cNvSpPr>
              <p:nvPr/>
            </p:nvSpPr>
            <p:spPr>
              <a:xfrm>
                <a:off x="3425803" y="3384456"/>
                <a:ext cx="469021" cy="4555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5"/>
              <p:cNvSpPr>
                <a:spLocks noEditPoints="1"/>
              </p:cNvSpPr>
              <p:nvPr/>
            </p:nvSpPr>
            <p:spPr bwMode="auto">
              <a:xfrm>
                <a:off x="3520613" y="3471340"/>
                <a:ext cx="279400" cy="279400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255" y="135"/>
                  </a:cxn>
                  <a:cxn ang="0">
                    <a:pos x="277" y="122"/>
                  </a:cxn>
                  <a:cxn ang="0">
                    <a:pos x="303" y="116"/>
                  </a:cxn>
                  <a:cxn ang="0">
                    <a:pos x="296" y="105"/>
                  </a:cxn>
                  <a:cxn ang="0">
                    <a:pos x="278" y="89"/>
                  </a:cxn>
                  <a:cxn ang="0">
                    <a:pos x="265" y="90"/>
                  </a:cxn>
                  <a:cxn ang="0">
                    <a:pos x="256" y="82"/>
                  </a:cxn>
                  <a:cxn ang="0">
                    <a:pos x="231" y="73"/>
                  </a:cxn>
                  <a:cxn ang="0">
                    <a:pos x="234" y="98"/>
                  </a:cxn>
                  <a:cxn ang="0">
                    <a:pos x="224" y="118"/>
                  </a:cxn>
                  <a:cxn ang="0">
                    <a:pos x="205" y="103"/>
                  </a:cxn>
                  <a:cxn ang="0">
                    <a:pos x="175" y="89"/>
                  </a:cxn>
                  <a:cxn ang="0">
                    <a:pos x="183" y="68"/>
                  </a:cxn>
                  <a:cxn ang="0">
                    <a:pos x="212" y="58"/>
                  </a:cxn>
                  <a:cxn ang="0">
                    <a:pos x="207" y="47"/>
                  </a:cxn>
                  <a:cxn ang="0">
                    <a:pos x="188" y="50"/>
                  </a:cxn>
                  <a:cxn ang="0">
                    <a:pos x="168" y="37"/>
                  </a:cxn>
                  <a:cxn ang="0">
                    <a:pos x="171" y="52"/>
                  </a:cxn>
                  <a:cxn ang="0">
                    <a:pos x="157" y="52"/>
                  </a:cxn>
                  <a:cxn ang="0">
                    <a:pos x="141" y="40"/>
                  </a:cxn>
                  <a:cxn ang="0">
                    <a:pos x="126" y="47"/>
                  </a:cxn>
                  <a:cxn ang="0">
                    <a:pos x="143" y="51"/>
                  </a:cxn>
                  <a:cxn ang="0">
                    <a:pos x="131" y="58"/>
                  </a:cxn>
                  <a:cxn ang="0">
                    <a:pos x="56" y="107"/>
                  </a:cxn>
                  <a:cxn ang="0">
                    <a:pos x="65" y="118"/>
                  </a:cxn>
                  <a:cxn ang="0">
                    <a:pos x="79" y="135"/>
                  </a:cxn>
                  <a:cxn ang="0">
                    <a:pos x="74" y="158"/>
                  </a:cxn>
                  <a:cxn ang="0">
                    <a:pos x="88" y="185"/>
                  </a:cxn>
                  <a:cxn ang="0">
                    <a:pos x="108" y="214"/>
                  </a:cxn>
                  <a:cxn ang="0">
                    <a:pos x="118" y="227"/>
                  </a:cxn>
                  <a:cxn ang="0">
                    <a:pos x="105" y="197"/>
                  </a:cxn>
                  <a:cxn ang="0">
                    <a:pos x="125" y="225"/>
                  </a:cxn>
                  <a:cxn ang="0">
                    <a:pos x="150" y="255"/>
                  </a:cxn>
                  <a:cxn ang="0">
                    <a:pos x="184" y="269"/>
                  </a:cxn>
                  <a:cxn ang="0">
                    <a:pos x="213" y="290"/>
                  </a:cxn>
                  <a:cxn ang="0">
                    <a:pos x="224" y="288"/>
                  </a:cxn>
                  <a:cxn ang="0">
                    <a:pos x="212" y="268"/>
                  </a:cxn>
                  <a:cxn ang="0">
                    <a:pos x="197" y="262"/>
                  </a:cxn>
                  <a:cxn ang="0">
                    <a:pos x="194" y="239"/>
                  </a:cxn>
                  <a:cxn ang="0">
                    <a:pos x="171" y="250"/>
                  </a:cxn>
                  <a:cxn ang="0">
                    <a:pos x="168" y="210"/>
                  </a:cxn>
                  <a:cxn ang="0">
                    <a:pos x="184" y="206"/>
                  </a:cxn>
                  <a:cxn ang="0">
                    <a:pos x="196" y="202"/>
                  </a:cxn>
                  <a:cxn ang="0">
                    <a:pos x="214" y="211"/>
                  </a:cxn>
                  <a:cxn ang="0">
                    <a:pos x="221" y="205"/>
                  </a:cxn>
                  <a:cxn ang="0">
                    <a:pos x="234" y="179"/>
                  </a:cxn>
                  <a:cxn ang="0">
                    <a:pos x="233" y="171"/>
                  </a:cxn>
                  <a:cxn ang="0">
                    <a:pos x="252" y="157"/>
                  </a:cxn>
                  <a:cxn ang="0">
                    <a:pos x="266" y="143"/>
                  </a:cxn>
                  <a:cxn ang="0">
                    <a:pos x="273" y="131"/>
                  </a:cxn>
                  <a:cxn ang="0">
                    <a:pos x="255" y="135"/>
                  </a:cxn>
                  <a:cxn ang="0">
                    <a:pos x="295" y="298"/>
                  </a:cxn>
                  <a:cxn ang="0">
                    <a:pos x="272" y="288"/>
                  </a:cxn>
                  <a:cxn ang="0">
                    <a:pos x="251" y="288"/>
                  </a:cxn>
                  <a:cxn ang="0">
                    <a:pos x="236" y="286"/>
                  </a:cxn>
                  <a:cxn ang="0">
                    <a:pos x="230" y="307"/>
                  </a:cxn>
                  <a:cxn ang="0">
                    <a:pos x="223" y="335"/>
                  </a:cxn>
                  <a:cxn ang="0">
                    <a:pos x="308" y="302"/>
                  </a:cxn>
                </a:cxnLst>
                <a:rect l="0" t="0" r="r" b="b"/>
                <a:pathLst>
                  <a:path w="384" h="384">
                    <a:moveTo>
                      <a:pt x="384" y="192"/>
                    </a:moveTo>
                    <a:cubicBezTo>
                      <a:pt x="384" y="298"/>
                      <a:pt x="298" y="384"/>
                      <a:pt x="192" y="384"/>
                    </a:cubicBezTo>
                    <a:cubicBezTo>
                      <a:pt x="86" y="384"/>
                      <a:pt x="0" y="298"/>
                      <a:pt x="0" y="192"/>
                    </a:cubicBezTo>
                    <a:cubicBezTo>
                      <a:pt x="0" y="86"/>
                      <a:pt x="86" y="0"/>
                      <a:pt x="192" y="0"/>
                    </a:cubicBezTo>
                    <a:cubicBezTo>
                      <a:pt x="298" y="0"/>
                      <a:pt x="384" y="86"/>
                      <a:pt x="384" y="192"/>
                    </a:cubicBezTo>
                    <a:close/>
                    <a:moveTo>
                      <a:pt x="255" y="135"/>
                    </a:moveTo>
                    <a:cubicBezTo>
                      <a:pt x="256" y="135"/>
                      <a:pt x="257" y="130"/>
                      <a:pt x="258" y="129"/>
                    </a:cubicBezTo>
                    <a:cubicBezTo>
                      <a:pt x="260" y="127"/>
                      <a:pt x="262" y="126"/>
                      <a:pt x="264" y="125"/>
                    </a:cubicBezTo>
                    <a:cubicBezTo>
                      <a:pt x="268" y="124"/>
                      <a:pt x="272" y="123"/>
                      <a:pt x="277" y="122"/>
                    </a:cubicBezTo>
                    <a:cubicBezTo>
                      <a:pt x="281" y="121"/>
                      <a:pt x="286" y="121"/>
                      <a:pt x="289" y="125"/>
                    </a:cubicBezTo>
                    <a:cubicBezTo>
                      <a:pt x="289" y="124"/>
                      <a:pt x="295" y="119"/>
                      <a:pt x="295" y="119"/>
                    </a:cubicBezTo>
                    <a:cubicBezTo>
                      <a:pt x="298" y="118"/>
                      <a:pt x="301" y="118"/>
                      <a:pt x="303" y="116"/>
                    </a:cubicBezTo>
                    <a:cubicBezTo>
                      <a:pt x="303" y="115"/>
                      <a:pt x="303" y="110"/>
                      <a:pt x="303" y="110"/>
                    </a:cubicBezTo>
                    <a:cubicBezTo>
                      <a:pt x="299" y="111"/>
                      <a:pt x="298" y="107"/>
                      <a:pt x="297" y="103"/>
                    </a:cubicBezTo>
                    <a:cubicBezTo>
                      <a:pt x="297" y="104"/>
                      <a:pt x="297" y="104"/>
                      <a:pt x="296" y="105"/>
                    </a:cubicBezTo>
                    <a:cubicBezTo>
                      <a:pt x="296" y="102"/>
                      <a:pt x="291" y="104"/>
                      <a:pt x="290" y="104"/>
                    </a:cubicBezTo>
                    <a:cubicBezTo>
                      <a:pt x="284" y="102"/>
                      <a:pt x="285" y="98"/>
                      <a:pt x="283" y="94"/>
                    </a:cubicBezTo>
                    <a:cubicBezTo>
                      <a:pt x="282" y="92"/>
                      <a:pt x="279" y="91"/>
                      <a:pt x="278" y="89"/>
                    </a:cubicBezTo>
                    <a:cubicBezTo>
                      <a:pt x="277" y="87"/>
                      <a:pt x="277" y="84"/>
                      <a:pt x="274" y="84"/>
                    </a:cubicBezTo>
                    <a:cubicBezTo>
                      <a:pt x="273" y="84"/>
                      <a:pt x="270" y="89"/>
                      <a:pt x="270" y="89"/>
                    </a:cubicBezTo>
                    <a:cubicBezTo>
                      <a:pt x="267" y="88"/>
                      <a:pt x="266" y="89"/>
                      <a:pt x="265" y="90"/>
                    </a:cubicBezTo>
                    <a:cubicBezTo>
                      <a:pt x="263" y="91"/>
                      <a:pt x="262" y="91"/>
                      <a:pt x="260" y="92"/>
                    </a:cubicBezTo>
                    <a:cubicBezTo>
                      <a:pt x="265" y="90"/>
                      <a:pt x="258" y="88"/>
                      <a:pt x="256" y="88"/>
                    </a:cubicBezTo>
                    <a:cubicBezTo>
                      <a:pt x="260" y="87"/>
                      <a:pt x="258" y="83"/>
                      <a:pt x="256" y="82"/>
                    </a:cubicBezTo>
                    <a:cubicBezTo>
                      <a:pt x="256" y="82"/>
                      <a:pt x="257" y="82"/>
                      <a:pt x="257" y="82"/>
                    </a:cubicBezTo>
                    <a:cubicBezTo>
                      <a:pt x="257" y="79"/>
                      <a:pt x="250" y="77"/>
                      <a:pt x="247" y="76"/>
                    </a:cubicBezTo>
                    <a:cubicBezTo>
                      <a:pt x="245" y="74"/>
                      <a:pt x="233" y="72"/>
                      <a:pt x="231" y="73"/>
                    </a:cubicBezTo>
                    <a:cubicBezTo>
                      <a:pt x="228" y="75"/>
                      <a:pt x="231" y="80"/>
                      <a:pt x="231" y="83"/>
                    </a:cubicBezTo>
                    <a:cubicBezTo>
                      <a:pt x="232" y="86"/>
                      <a:pt x="228" y="86"/>
                      <a:pt x="228" y="89"/>
                    </a:cubicBezTo>
                    <a:cubicBezTo>
                      <a:pt x="228" y="93"/>
                      <a:pt x="236" y="92"/>
                      <a:pt x="234" y="98"/>
                    </a:cubicBezTo>
                    <a:cubicBezTo>
                      <a:pt x="233" y="102"/>
                      <a:pt x="228" y="102"/>
                      <a:pt x="226" y="105"/>
                    </a:cubicBezTo>
                    <a:cubicBezTo>
                      <a:pt x="224" y="108"/>
                      <a:pt x="227" y="112"/>
                      <a:pt x="229" y="114"/>
                    </a:cubicBezTo>
                    <a:cubicBezTo>
                      <a:pt x="231" y="115"/>
                      <a:pt x="225" y="118"/>
                      <a:pt x="224" y="118"/>
                    </a:cubicBezTo>
                    <a:cubicBezTo>
                      <a:pt x="220" y="120"/>
                      <a:pt x="217" y="114"/>
                      <a:pt x="216" y="110"/>
                    </a:cubicBezTo>
                    <a:cubicBezTo>
                      <a:pt x="215" y="108"/>
                      <a:pt x="215" y="104"/>
                      <a:pt x="212" y="103"/>
                    </a:cubicBezTo>
                    <a:cubicBezTo>
                      <a:pt x="210" y="102"/>
                      <a:pt x="206" y="102"/>
                      <a:pt x="205" y="103"/>
                    </a:cubicBezTo>
                    <a:cubicBezTo>
                      <a:pt x="203" y="99"/>
                      <a:pt x="198" y="98"/>
                      <a:pt x="194" y="97"/>
                    </a:cubicBezTo>
                    <a:cubicBezTo>
                      <a:pt x="189" y="95"/>
                      <a:pt x="185" y="95"/>
                      <a:pt x="180" y="96"/>
                    </a:cubicBezTo>
                    <a:cubicBezTo>
                      <a:pt x="181" y="95"/>
                      <a:pt x="179" y="88"/>
                      <a:pt x="175" y="89"/>
                    </a:cubicBezTo>
                    <a:cubicBezTo>
                      <a:pt x="176" y="86"/>
                      <a:pt x="176" y="84"/>
                      <a:pt x="176" y="81"/>
                    </a:cubicBezTo>
                    <a:cubicBezTo>
                      <a:pt x="177" y="79"/>
                      <a:pt x="178" y="77"/>
                      <a:pt x="179" y="75"/>
                    </a:cubicBezTo>
                    <a:cubicBezTo>
                      <a:pt x="180" y="74"/>
                      <a:pt x="185" y="69"/>
                      <a:pt x="183" y="68"/>
                    </a:cubicBezTo>
                    <a:cubicBezTo>
                      <a:pt x="188" y="69"/>
                      <a:pt x="193" y="69"/>
                      <a:pt x="196" y="66"/>
                    </a:cubicBezTo>
                    <a:cubicBezTo>
                      <a:pt x="198" y="63"/>
                      <a:pt x="199" y="60"/>
                      <a:pt x="202" y="57"/>
                    </a:cubicBezTo>
                    <a:cubicBezTo>
                      <a:pt x="205" y="53"/>
                      <a:pt x="209" y="58"/>
                      <a:pt x="212" y="58"/>
                    </a:cubicBezTo>
                    <a:cubicBezTo>
                      <a:pt x="217" y="59"/>
                      <a:pt x="217" y="53"/>
                      <a:pt x="214" y="51"/>
                    </a:cubicBezTo>
                    <a:cubicBezTo>
                      <a:pt x="218" y="51"/>
                      <a:pt x="215" y="45"/>
                      <a:pt x="213" y="44"/>
                    </a:cubicBezTo>
                    <a:cubicBezTo>
                      <a:pt x="211" y="43"/>
                      <a:pt x="202" y="46"/>
                      <a:pt x="207" y="47"/>
                    </a:cubicBezTo>
                    <a:cubicBezTo>
                      <a:pt x="206" y="47"/>
                      <a:pt x="200" y="59"/>
                      <a:pt x="196" y="53"/>
                    </a:cubicBezTo>
                    <a:cubicBezTo>
                      <a:pt x="195" y="52"/>
                      <a:pt x="195" y="47"/>
                      <a:pt x="193" y="46"/>
                    </a:cubicBezTo>
                    <a:cubicBezTo>
                      <a:pt x="190" y="46"/>
                      <a:pt x="189" y="49"/>
                      <a:pt x="188" y="50"/>
                    </a:cubicBezTo>
                    <a:cubicBezTo>
                      <a:pt x="190" y="47"/>
                      <a:pt x="181" y="45"/>
                      <a:pt x="180" y="44"/>
                    </a:cubicBezTo>
                    <a:cubicBezTo>
                      <a:pt x="183" y="42"/>
                      <a:pt x="180" y="39"/>
                      <a:pt x="178" y="38"/>
                    </a:cubicBezTo>
                    <a:cubicBezTo>
                      <a:pt x="176" y="36"/>
                      <a:pt x="169" y="35"/>
                      <a:pt x="168" y="37"/>
                    </a:cubicBezTo>
                    <a:cubicBezTo>
                      <a:pt x="163" y="43"/>
                      <a:pt x="173" y="44"/>
                      <a:pt x="175" y="45"/>
                    </a:cubicBezTo>
                    <a:cubicBezTo>
                      <a:pt x="176" y="46"/>
                      <a:pt x="179" y="48"/>
                      <a:pt x="177" y="49"/>
                    </a:cubicBezTo>
                    <a:cubicBezTo>
                      <a:pt x="176" y="50"/>
                      <a:pt x="171" y="51"/>
                      <a:pt x="171" y="52"/>
                    </a:cubicBezTo>
                    <a:cubicBezTo>
                      <a:pt x="169" y="54"/>
                      <a:pt x="172" y="57"/>
                      <a:pt x="170" y="59"/>
                    </a:cubicBezTo>
                    <a:cubicBezTo>
                      <a:pt x="168" y="57"/>
                      <a:pt x="168" y="53"/>
                      <a:pt x="166" y="50"/>
                    </a:cubicBezTo>
                    <a:cubicBezTo>
                      <a:pt x="168" y="53"/>
                      <a:pt x="157" y="52"/>
                      <a:pt x="157" y="52"/>
                    </a:cubicBezTo>
                    <a:cubicBezTo>
                      <a:pt x="154" y="52"/>
                      <a:pt x="148" y="54"/>
                      <a:pt x="145" y="50"/>
                    </a:cubicBezTo>
                    <a:cubicBezTo>
                      <a:pt x="144" y="49"/>
                      <a:pt x="144" y="44"/>
                      <a:pt x="146" y="45"/>
                    </a:cubicBezTo>
                    <a:cubicBezTo>
                      <a:pt x="144" y="43"/>
                      <a:pt x="142" y="41"/>
                      <a:pt x="141" y="40"/>
                    </a:cubicBezTo>
                    <a:cubicBezTo>
                      <a:pt x="132" y="43"/>
                      <a:pt x="125" y="47"/>
                      <a:pt x="117" y="51"/>
                    </a:cubicBezTo>
                    <a:cubicBezTo>
                      <a:pt x="118" y="51"/>
                      <a:pt x="119" y="51"/>
                      <a:pt x="120" y="50"/>
                    </a:cubicBezTo>
                    <a:cubicBezTo>
                      <a:pt x="122" y="50"/>
                      <a:pt x="124" y="48"/>
                      <a:pt x="126" y="47"/>
                    </a:cubicBezTo>
                    <a:cubicBezTo>
                      <a:pt x="128" y="46"/>
                      <a:pt x="134" y="43"/>
                      <a:pt x="136" y="46"/>
                    </a:cubicBezTo>
                    <a:cubicBezTo>
                      <a:pt x="137" y="45"/>
                      <a:pt x="137" y="45"/>
                      <a:pt x="138" y="44"/>
                    </a:cubicBezTo>
                    <a:cubicBezTo>
                      <a:pt x="139" y="46"/>
                      <a:pt x="141" y="48"/>
                      <a:pt x="143" y="51"/>
                    </a:cubicBezTo>
                    <a:cubicBezTo>
                      <a:pt x="141" y="50"/>
                      <a:pt x="137" y="50"/>
                      <a:pt x="135" y="50"/>
                    </a:cubicBezTo>
                    <a:cubicBezTo>
                      <a:pt x="133" y="51"/>
                      <a:pt x="130" y="51"/>
                      <a:pt x="130" y="53"/>
                    </a:cubicBezTo>
                    <a:cubicBezTo>
                      <a:pt x="130" y="55"/>
                      <a:pt x="131" y="57"/>
                      <a:pt x="131" y="58"/>
                    </a:cubicBezTo>
                    <a:cubicBezTo>
                      <a:pt x="128" y="56"/>
                      <a:pt x="125" y="52"/>
                      <a:pt x="121" y="51"/>
                    </a:cubicBezTo>
                    <a:cubicBezTo>
                      <a:pt x="119" y="51"/>
                      <a:pt x="117" y="51"/>
                      <a:pt x="115" y="52"/>
                    </a:cubicBezTo>
                    <a:cubicBezTo>
                      <a:pt x="91" y="65"/>
                      <a:pt x="71" y="84"/>
                      <a:pt x="56" y="107"/>
                    </a:cubicBezTo>
                    <a:cubicBezTo>
                      <a:pt x="57" y="108"/>
                      <a:pt x="58" y="109"/>
                      <a:pt x="59" y="109"/>
                    </a:cubicBezTo>
                    <a:cubicBezTo>
                      <a:pt x="62" y="110"/>
                      <a:pt x="59" y="117"/>
                      <a:pt x="64" y="113"/>
                    </a:cubicBezTo>
                    <a:cubicBezTo>
                      <a:pt x="66" y="115"/>
                      <a:pt x="66" y="116"/>
                      <a:pt x="65" y="118"/>
                    </a:cubicBezTo>
                    <a:cubicBezTo>
                      <a:pt x="65" y="118"/>
                      <a:pt x="75" y="124"/>
                      <a:pt x="76" y="125"/>
                    </a:cubicBezTo>
                    <a:cubicBezTo>
                      <a:pt x="78" y="126"/>
                      <a:pt x="80" y="128"/>
                      <a:pt x="81" y="130"/>
                    </a:cubicBezTo>
                    <a:cubicBezTo>
                      <a:pt x="82" y="132"/>
                      <a:pt x="80" y="134"/>
                      <a:pt x="79" y="135"/>
                    </a:cubicBezTo>
                    <a:cubicBezTo>
                      <a:pt x="78" y="134"/>
                      <a:pt x="75" y="130"/>
                      <a:pt x="74" y="131"/>
                    </a:cubicBezTo>
                    <a:cubicBezTo>
                      <a:pt x="73" y="133"/>
                      <a:pt x="74" y="139"/>
                      <a:pt x="77" y="139"/>
                    </a:cubicBezTo>
                    <a:cubicBezTo>
                      <a:pt x="73" y="139"/>
                      <a:pt x="75" y="155"/>
                      <a:pt x="74" y="158"/>
                    </a:cubicBezTo>
                    <a:cubicBezTo>
                      <a:pt x="74" y="158"/>
                      <a:pt x="74" y="158"/>
                      <a:pt x="74" y="158"/>
                    </a:cubicBezTo>
                    <a:cubicBezTo>
                      <a:pt x="73" y="161"/>
                      <a:pt x="76" y="173"/>
                      <a:pt x="81" y="172"/>
                    </a:cubicBezTo>
                    <a:cubicBezTo>
                      <a:pt x="78" y="172"/>
                      <a:pt x="87" y="184"/>
                      <a:pt x="88" y="185"/>
                    </a:cubicBezTo>
                    <a:cubicBezTo>
                      <a:pt x="91" y="187"/>
                      <a:pt x="95" y="188"/>
                      <a:pt x="97" y="192"/>
                    </a:cubicBezTo>
                    <a:cubicBezTo>
                      <a:pt x="100" y="195"/>
                      <a:pt x="100" y="201"/>
                      <a:pt x="103" y="203"/>
                    </a:cubicBezTo>
                    <a:cubicBezTo>
                      <a:pt x="102" y="206"/>
                      <a:pt x="108" y="210"/>
                      <a:pt x="108" y="214"/>
                    </a:cubicBezTo>
                    <a:cubicBezTo>
                      <a:pt x="108" y="214"/>
                      <a:pt x="107" y="214"/>
                      <a:pt x="107" y="215"/>
                    </a:cubicBezTo>
                    <a:cubicBezTo>
                      <a:pt x="108" y="218"/>
                      <a:pt x="113" y="218"/>
                      <a:pt x="115" y="221"/>
                    </a:cubicBezTo>
                    <a:cubicBezTo>
                      <a:pt x="116" y="223"/>
                      <a:pt x="115" y="228"/>
                      <a:pt x="118" y="227"/>
                    </a:cubicBezTo>
                    <a:cubicBezTo>
                      <a:pt x="118" y="222"/>
                      <a:pt x="115" y="216"/>
                      <a:pt x="112" y="212"/>
                    </a:cubicBezTo>
                    <a:cubicBezTo>
                      <a:pt x="110" y="209"/>
                      <a:pt x="109" y="207"/>
                      <a:pt x="108" y="204"/>
                    </a:cubicBezTo>
                    <a:cubicBezTo>
                      <a:pt x="106" y="202"/>
                      <a:pt x="106" y="199"/>
                      <a:pt x="105" y="197"/>
                    </a:cubicBezTo>
                    <a:cubicBezTo>
                      <a:pt x="106" y="197"/>
                      <a:pt x="112" y="199"/>
                      <a:pt x="111" y="200"/>
                    </a:cubicBezTo>
                    <a:cubicBezTo>
                      <a:pt x="109" y="205"/>
                      <a:pt x="119" y="214"/>
                      <a:pt x="122" y="217"/>
                    </a:cubicBezTo>
                    <a:cubicBezTo>
                      <a:pt x="123" y="218"/>
                      <a:pt x="128" y="225"/>
                      <a:pt x="125" y="225"/>
                    </a:cubicBezTo>
                    <a:cubicBezTo>
                      <a:pt x="129" y="225"/>
                      <a:pt x="133" y="230"/>
                      <a:pt x="135" y="233"/>
                    </a:cubicBezTo>
                    <a:cubicBezTo>
                      <a:pt x="137" y="236"/>
                      <a:pt x="136" y="241"/>
                      <a:pt x="138" y="245"/>
                    </a:cubicBezTo>
                    <a:cubicBezTo>
                      <a:pt x="139" y="250"/>
                      <a:pt x="146" y="252"/>
                      <a:pt x="150" y="255"/>
                    </a:cubicBezTo>
                    <a:cubicBezTo>
                      <a:pt x="154" y="256"/>
                      <a:pt x="157" y="259"/>
                      <a:pt x="160" y="260"/>
                    </a:cubicBezTo>
                    <a:cubicBezTo>
                      <a:pt x="166" y="262"/>
                      <a:pt x="167" y="260"/>
                      <a:pt x="171" y="260"/>
                    </a:cubicBezTo>
                    <a:cubicBezTo>
                      <a:pt x="178" y="259"/>
                      <a:pt x="179" y="266"/>
                      <a:pt x="184" y="269"/>
                    </a:cubicBezTo>
                    <a:cubicBezTo>
                      <a:pt x="187" y="270"/>
                      <a:pt x="194" y="273"/>
                      <a:pt x="198" y="271"/>
                    </a:cubicBezTo>
                    <a:cubicBezTo>
                      <a:pt x="196" y="272"/>
                      <a:pt x="203" y="282"/>
                      <a:pt x="204" y="283"/>
                    </a:cubicBezTo>
                    <a:cubicBezTo>
                      <a:pt x="206" y="286"/>
                      <a:pt x="210" y="287"/>
                      <a:pt x="213" y="290"/>
                    </a:cubicBezTo>
                    <a:cubicBezTo>
                      <a:pt x="213" y="290"/>
                      <a:pt x="214" y="289"/>
                      <a:pt x="214" y="288"/>
                    </a:cubicBezTo>
                    <a:cubicBezTo>
                      <a:pt x="213" y="291"/>
                      <a:pt x="218" y="296"/>
                      <a:pt x="221" y="296"/>
                    </a:cubicBezTo>
                    <a:cubicBezTo>
                      <a:pt x="223" y="295"/>
                      <a:pt x="224" y="290"/>
                      <a:pt x="224" y="288"/>
                    </a:cubicBezTo>
                    <a:cubicBezTo>
                      <a:pt x="219" y="290"/>
                      <a:pt x="215" y="288"/>
                      <a:pt x="212" y="283"/>
                    </a:cubicBezTo>
                    <a:cubicBezTo>
                      <a:pt x="211" y="282"/>
                      <a:pt x="207" y="275"/>
                      <a:pt x="211" y="275"/>
                    </a:cubicBezTo>
                    <a:cubicBezTo>
                      <a:pt x="216" y="275"/>
                      <a:pt x="212" y="271"/>
                      <a:pt x="212" y="268"/>
                    </a:cubicBezTo>
                    <a:cubicBezTo>
                      <a:pt x="211" y="264"/>
                      <a:pt x="208" y="262"/>
                      <a:pt x="206" y="259"/>
                    </a:cubicBezTo>
                    <a:cubicBezTo>
                      <a:pt x="205" y="262"/>
                      <a:pt x="200" y="261"/>
                      <a:pt x="198" y="259"/>
                    </a:cubicBezTo>
                    <a:cubicBezTo>
                      <a:pt x="198" y="259"/>
                      <a:pt x="197" y="261"/>
                      <a:pt x="197" y="262"/>
                    </a:cubicBezTo>
                    <a:cubicBezTo>
                      <a:pt x="196" y="262"/>
                      <a:pt x="195" y="262"/>
                      <a:pt x="194" y="261"/>
                    </a:cubicBezTo>
                    <a:cubicBezTo>
                      <a:pt x="194" y="258"/>
                      <a:pt x="194" y="255"/>
                      <a:pt x="195" y="251"/>
                    </a:cubicBezTo>
                    <a:cubicBezTo>
                      <a:pt x="196" y="247"/>
                      <a:pt x="205" y="238"/>
                      <a:pt x="194" y="239"/>
                    </a:cubicBezTo>
                    <a:cubicBezTo>
                      <a:pt x="190" y="239"/>
                      <a:pt x="188" y="240"/>
                      <a:pt x="187" y="244"/>
                    </a:cubicBezTo>
                    <a:cubicBezTo>
                      <a:pt x="186" y="247"/>
                      <a:pt x="186" y="249"/>
                      <a:pt x="183" y="251"/>
                    </a:cubicBezTo>
                    <a:cubicBezTo>
                      <a:pt x="181" y="252"/>
                      <a:pt x="173" y="251"/>
                      <a:pt x="171" y="250"/>
                    </a:cubicBezTo>
                    <a:cubicBezTo>
                      <a:pt x="166" y="247"/>
                      <a:pt x="163" y="239"/>
                      <a:pt x="163" y="234"/>
                    </a:cubicBezTo>
                    <a:cubicBezTo>
                      <a:pt x="163" y="227"/>
                      <a:pt x="166" y="221"/>
                      <a:pt x="163" y="215"/>
                    </a:cubicBezTo>
                    <a:cubicBezTo>
                      <a:pt x="164" y="213"/>
                      <a:pt x="166" y="211"/>
                      <a:pt x="168" y="210"/>
                    </a:cubicBezTo>
                    <a:cubicBezTo>
                      <a:pt x="169" y="209"/>
                      <a:pt x="171" y="210"/>
                      <a:pt x="172" y="207"/>
                    </a:cubicBezTo>
                    <a:cubicBezTo>
                      <a:pt x="171" y="207"/>
                      <a:pt x="170" y="206"/>
                      <a:pt x="170" y="206"/>
                    </a:cubicBezTo>
                    <a:cubicBezTo>
                      <a:pt x="173" y="208"/>
                      <a:pt x="180" y="203"/>
                      <a:pt x="184" y="206"/>
                    </a:cubicBezTo>
                    <a:cubicBezTo>
                      <a:pt x="186" y="207"/>
                      <a:pt x="188" y="208"/>
                      <a:pt x="189" y="205"/>
                    </a:cubicBezTo>
                    <a:cubicBezTo>
                      <a:pt x="189" y="205"/>
                      <a:pt x="187" y="202"/>
                      <a:pt x="188" y="200"/>
                    </a:cubicBezTo>
                    <a:cubicBezTo>
                      <a:pt x="189" y="204"/>
                      <a:pt x="192" y="205"/>
                      <a:pt x="196" y="202"/>
                    </a:cubicBezTo>
                    <a:cubicBezTo>
                      <a:pt x="197" y="203"/>
                      <a:pt x="201" y="203"/>
                      <a:pt x="204" y="204"/>
                    </a:cubicBezTo>
                    <a:cubicBezTo>
                      <a:pt x="207" y="206"/>
                      <a:pt x="207" y="209"/>
                      <a:pt x="211" y="205"/>
                    </a:cubicBezTo>
                    <a:cubicBezTo>
                      <a:pt x="213" y="208"/>
                      <a:pt x="213" y="208"/>
                      <a:pt x="214" y="211"/>
                    </a:cubicBezTo>
                    <a:cubicBezTo>
                      <a:pt x="214" y="214"/>
                      <a:pt x="216" y="221"/>
                      <a:pt x="218" y="222"/>
                    </a:cubicBezTo>
                    <a:cubicBezTo>
                      <a:pt x="224" y="225"/>
                      <a:pt x="222" y="217"/>
                      <a:pt x="222" y="214"/>
                    </a:cubicBezTo>
                    <a:cubicBezTo>
                      <a:pt x="222" y="213"/>
                      <a:pt x="222" y="205"/>
                      <a:pt x="221" y="205"/>
                    </a:cubicBezTo>
                    <a:cubicBezTo>
                      <a:pt x="213" y="203"/>
                      <a:pt x="216" y="197"/>
                      <a:pt x="221" y="193"/>
                    </a:cubicBezTo>
                    <a:cubicBezTo>
                      <a:pt x="222" y="192"/>
                      <a:pt x="227" y="190"/>
                      <a:pt x="230" y="188"/>
                    </a:cubicBezTo>
                    <a:cubicBezTo>
                      <a:pt x="232" y="186"/>
                      <a:pt x="235" y="183"/>
                      <a:pt x="234" y="179"/>
                    </a:cubicBezTo>
                    <a:cubicBezTo>
                      <a:pt x="235" y="179"/>
                      <a:pt x="236" y="178"/>
                      <a:pt x="236" y="177"/>
                    </a:cubicBezTo>
                    <a:cubicBezTo>
                      <a:pt x="236" y="177"/>
                      <a:pt x="233" y="174"/>
                      <a:pt x="232" y="175"/>
                    </a:cubicBezTo>
                    <a:cubicBezTo>
                      <a:pt x="234" y="174"/>
                      <a:pt x="234" y="172"/>
                      <a:pt x="233" y="171"/>
                    </a:cubicBezTo>
                    <a:cubicBezTo>
                      <a:pt x="235" y="169"/>
                      <a:pt x="234" y="166"/>
                      <a:pt x="236" y="165"/>
                    </a:cubicBezTo>
                    <a:cubicBezTo>
                      <a:pt x="239" y="169"/>
                      <a:pt x="245" y="165"/>
                      <a:pt x="242" y="162"/>
                    </a:cubicBezTo>
                    <a:cubicBezTo>
                      <a:pt x="244" y="158"/>
                      <a:pt x="250" y="160"/>
                      <a:pt x="252" y="157"/>
                    </a:cubicBezTo>
                    <a:cubicBezTo>
                      <a:pt x="255" y="158"/>
                      <a:pt x="253" y="153"/>
                      <a:pt x="255" y="150"/>
                    </a:cubicBezTo>
                    <a:cubicBezTo>
                      <a:pt x="256" y="148"/>
                      <a:pt x="259" y="148"/>
                      <a:pt x="262" y="147"/>
                    </a:cubicBezTo>
                    <a:cubicBezTo>
                      <a:pt x="262" y="147"/>
                      <a:pt x="268" y="143"/>
                      <a:pt x="266" y="143"/>
                    </a:cubicBezTo>
                    <a:cubicBezTo>
                      <a:pt x="270" y="144"/>
                      <a:pt x="279" y="139"/>
                      <a:pt x="272" y="135"/>
                    </a:cubicBezTo>
                    <a:cubicBezTo>
                      <a:pt x="273" y="133"/>
                      <a:pt x="270" y="132"/>
                      <a:pt x="268" y="132"/>
                    </a:cubicBezTo>
                    <a:cubicBezTo>
                      <a:pt x="269" y="131"/>
                      <a:pt x="272" y="132"/>
                      <a:pt x="273" y="131"/>
                    </a:cubicBezTo>
                    <a:cubicBezTo>
                      <a:pt x="276" y="129"/>
                      <a:pt x="274" y="128"/>
                      <a:pt x="271" y="127"/>
                    </a:cubicBezTo>
                    <a:cubicBezTo>
                      <a:pt x="268" y="126"/>
                      <a:pt x="263" y="128"/>
                      <a:pt x="261" y="130"/>
                    </a:cubicBezTo>
                    <a:cubicBezTo>
                      <a:pt x="259" y="132"/>
                      <a:pt x="257" y="134"/>
                      <a:pt x="255" y="135"/>
                    </a:cubicBezTo>
                    <a:close/>
                    <a:moveTo>
                      <a:pt x="308" y="302"/>
                    </a:moveTo>
                    <a:cubicBezTo>
                      <a:pt x="306" y="301"/>
                      <a:pt x="303" y="301"/>
                      <a:pt x="301" y="300"/>
                    </a:cubicBezTo>
                    <a:cubicBezTo>
                      <a:pt x="299" y="300"/>
                      <a:pt x="298" y="299"/>
                      <a:pt x="295" y="298"/>
                    </a:cubicBezTo>
                    <a:cubicBezTo>
                      <a:pt x="296" y="293"/>
                      <a:pt x="290" y="292"/>
                      <a:pt x="287" y="289"/>
                    </a:cubicBezTo>
                    <a:cubicBezTo>
                      <a:pt x="284" y="287"/>
                      <a:pt x="282" y="284"/>
                      <a:pt x="277" y="285"/>
                    </a:cubicBezTo>
                    <a:cubicBezTo>
                      <a:pt x="276" y="285"/>
                      <a:pt x="271" y="287"/>
                      <a:pt x="272" y="288"/>
                    </a:cubicBezTo>
                    <a:cubicBezTo>
                      <a:pt x="269" y="285"/>
                      <a:pt x="268" y="284"/>
                      <a:pt x="263" y="282"/>
                    </a:cubicBezTo>
                    <a:cubicBezTo>
                      <a:pt x="259" y="281"/>
                      <a:pt x="257" y="276"/>
                      <a:pt x="253" y="281"/>
                    </a:cubicBezTo>
                    <a:cubicBezTo>
                      <a:pt x="251" y="283"/>
                      <a:pt x="252" y="286"/>
                      <a:pt x="251" y="288"/>
                    </a:cubicBezTo>
                    <a:cubicBezTo>
                      <a:pt x="247" y="285"/>
                      <a:pt x="254" y="282"/>
                      <a:pt x="251" y="279"/>
                    </a:cubicBezTo>
                    <a:cubicBezTo>
                      <a:pt x="248" y="275"/>
                      <a:pt x="243" y="281"/>
                      <a:pt x="240" y="282"/>
                    </a:cubicBezTo>
                    <a:cubicBezTo>
                      <a:pt x="239" y="284"/>
                      <a:pt x="237" y="284"/>
                      <a:pt x="236" y="286"/>
                    </a:cubicBezTo>
                    <a:cubicBezTo>
                      <a:pt x="235" y="287"/>
                      <a:pt x="234" y="290"/>
                      <a:pt x="233" y="291"/>
                    </a:cubicBezTo>
                    <a:cubicBezTo>
                      <a:pt x="233" y="289"/>
                      <a:pt x="228" y="290"/>
                      <a:pt x="228" y="288"/>
                    </a:cubicBezTo>
                    <a:cubicBezTo>
                      <a:pt x="229" y="294"/>
                      <a:pt x="229" y="301"/>
                      <a:pt x="230" y="307"/>
                    </a:cubicBezTo>
                    <a:cubicBezTo>
                      <a:pt x="231" y="310"/>
                      <a:pt x="230" y="316"/>
                      <a:pt x="227" y="319"/>
                    </a:cubicBezTo>
                    <a:cubicBezTo>
                      <a:pt x="224" y="321"/>
                      <a:pt x="221" y="324"/>
                      <a:pt x="220" y="329"/>
                    </a:cubicBezTo>
                    <a:cubicBezTo>
                      <a:pt x="220" y="332"/>
                      <a:pt x="220" y="334"/>
                      <a:pt x="223" y="335"/>
                    </a:cubicBezTo>
                    <a:cubicBezTo>
                      <a:pt x="223" y="339"/>
                      <a:pt x="219" y="342"/>
                      <a:pt x="219" y="346"/>
                    </a:cubicBezTo>
                    <a:cubicBezTo>
                      <a:pt x="219" y="346"/>
                      <a:pt x="220" y="348"/>
                      <a:pt x="220" y="350"/>
                    </a:cubicBezTo>
                    <a:cubicBezTo>
                      <a:pt x="254" y="344"/>
                      <a:pt x="285" y="327"/>
                      <a:pt x="308" y="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3" name="Group 117"/>
            <p:cNvGrpSpPr/>
            <p:nvPr/>
          </p:nvGrpSpPr>
          <p:grpSpPr>
            <a:xfrm>
              <a:off x="7410907" y="1652485"/>
              <a:ext cx="659525" cy="640643"/>
              <a:chOff x="630683" y="3383511"/>
              <a:chExt cx="469021" cy="455593"/>
            </a:xfrm>
          </p:grpSpPr>
          <p:sp>
            <p:nvSpPr>
              <p:cNvPr id="84" name="Oval 59"/>
              <p:cNvSpPr>
                <a:spLocks noChangeAspect="1"/>
              </p:cNvSpPr>
              <p:nvPr/>
            </p:nvSpPr>
            <p:spPr>
              <a:xfrm>
                <a:off x="630683" y="3383511"/>
                <a:ext cx="469021" cy="4555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Freeform 117"/>
              <p:cNvSpPr/>
              <p:nvPr/>
            </p:nvSpPr>
            <p:spPr bwMode="auto">
              <a:xfrm>
                <a:off x="730012" y="3476126"/>
                <a:ext cx="270363" cy="270363"/>
              </a:xfrm>
              <a:custGeom>
                <a:avLst/>
                <a:gdLst/>
                <a:ahLst/>
                <a:cxnLst>
                  <a:cxn ang="0">
                    <a:pos x="56" y="51"/>
                  </a:cxn>
                  <a:cxn ang="0">
                    <a:pos x="51" y="55"/>
                  </a:cxn>
                  <a:cxn ang="0">
                    <a:pos x="43" y="57"/>
                  </a:cxn>
                  <a:cxn ang="0">
                    <a:pos x="33" y="54"/>
                  </a:cxn>
                  <a:cxn ang="0">
                    <a:pos x="26" y="51"/>
                  </a:cxn>
                  <a:cxn ang="0">
                    <a:pos x="7" y="32"/>
                  </a:cxn>
                  <a:cxn ang="0">
                    <a:pos x="3" y="25"/>
                  </a:cxn>
                  <a:cxn ang="0">
                    <a:pos x="0" y="14"/>
                  </a:cxn>
                  <a:cxn ang="0">
                    <a:pos x="3" y="7"/>
                  </a:cxn>
                  <a:cxn ang="0">
                    <a:pos x="7" y="2"/>
                  </a:cxn>
                  <a:cxn ang="0">
                    <a:pos x="12" y="0"/>
                  </a:cxn>
                  <a:cxn ang="0">
                    <a:pos x="13" y="1"/>
                  </a:cxn>
                  <a:cxn ang="0">
                    <a:pos x="15" y="4"/>
                  </a:cxn>
                  <a:cxn ang="0">
                    <a:pos x="19" y="10"/>
                  </a:cxn>
                  <a:cxn ang="0">
                    <a:pos x="21" y="14"/>
                  </a:cxn>
                  <a:cxn ang="0">
                    <a:pos x="14" y="22"/>
                  </a:cxn>
                  <a:cxn ang="0">
                    <a:pos x="15" y="26"/>
                  </a:cxn>
                  <a:cxn ang="0">
                    <a:pos x="32" y="42"/>
                  </a:cxn>
                  <a:cxn ang="0">
                    <a:pos x="35" y="44"/>
                  </a:cxn>
                  <a:cxn ang="0">
                    <a:pos x="43" y="36"/>
                  </a:cxn>
                  <a:cxn ang="0">
                    <a:pos x="47" y="38"/>
                  </a:cxn>
                  <a:cxn ang="0">
                    <a:pos x="54" y="42"/>
                  </a:cxn>
                  <a:cxn ang="0">
                    <a:pos x="57" y="44"/>
                  </a:cxn>
                  <a:cxn ang="0">
                    <a:pos x="57" y="45"/>
                  </a:cxn>
                  <a:cxn ang="0">
                    <a:pos x="56" y="51"/>
                  </a:cxn>
                </a:cxnLst>
                <a:rect l="0" t="0" r="r" b="b"/>
                <a:pathLst>
                  <a:path w="57" h="57">
                    <a:moveTo>
                      <a:pt x="56" y="51"/>
                    </a:moveTo>
                    <a:cubicBezTo>
                      <a:pt x="55" y="53"/>
                      <a:pt x="53" y="54"/>
                      <a:pt x="51" y="55"/>
                    </a:cubicBezTo>
                    <a:cubicBezTo>
                      <a:pt x="49" y="56"/>
                      <a:pt x="46" y="57"/>
                      <a:pt x="43" y="57"/>
                    </a:cubicBezTo>
                    <a:cubicBezTo>
                      <a:pt x="40" y="57"/>
                      <a:pt x="36" y="55"/>
                      <a:pt x="33" y="54"/>
                    </a:cubicBezTo>
                    <a:cubicBezTo>
                      <a:pt x="30" y="53"/>
                      <a:pt x="28" y="52"/>
                      <a:pt x="26" y="51"/>
                    </a:cubicBezTo>
                    <a:cubicBezTo>
                      <a:pt x="19" y="47"/>
                      <a:pt x="11" y="38"/>
                      <a:pt x="7" y="32"/>
                    </a:cubicBezTo>
                    <a:cubicBezTo>
                      <a:pt x="5" y="29"/>
                      <a:pt x="4" y="27"/>
                      <a:pt x="3" y="25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3" y="7"/>
                    </a:cubicBezTo>
                    <a:cubicBezTo>
                      <a:pt x="4" y="5"/>
                      <a:pt x="5" y="3"/>
                      <a:pt x="7" y="2"/>
                    </a:cubicBezTo>
                    <a:cubicBezTo>
                      <a:pt x="8" y="1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4" y="1"/>
                      <a:pt x="15" y="3"/>
                      <a:pt x="15" y="4"/>
                    </a:cubicBezTo>
                    <a:cubicBezTo>
                      <a:pt x="17" y="6"/>
                      <a:pt x="18" y="8"/>
                      <a:pt x="19" y="10"/>
                    </a:cubicBezTo>
                    <a:cubicBezTo>
                      <a:pt x="20" y="12"/>
                      <a:pt x="21" y="13"/>
                      <a:pt x="21" y="14"/>
                    </a:cubicBezTo>
                    <a:cubicBezTo>
                      <a:pt x="21" y="17"/>
                      <a:pt x="14" y="20"/>
                      <a:pt x="14" y="22"/>
                    </a:cubicBezTo>
                    <a:cubicBezTo>
                      <a:pt x="14" y="23"/>
                      <a:pt x="15" y="25"/>
                      <a:pt x="15" y="26"/>
                    </a:cubicBezTo>
                    <a:cubicBezTo>
                      <a:pt x="19" y="33"/>
                      <a:pt x="24" y="38"/>
                      <a:pt x="32" y="42"/>
                    </a:cubicBezTo>
                    <a:cubicBezTo>
                      <a:pt x="33" y="43"/>
                      <a:pt x="34" y="44"/>
                      <a:pt x="35" y="44"/>
                    </a:cubicBezTo>
                    <a:cubicBezTo>
                      <a:pt x="37" y="44"/>
                      <a:pt x="41" y="36"/>
                      <a:pt x="43" y="36"/>
                    </a:cubicBezTo>
                    <a:cubicBezTo>
                      <a:pt x="45" y="36"/>
                      <a:pt x="46" y="38"/>
                      <a:pt x="47" y="38"/>
                    </a:cubicBezTo>
                    <a:cubicBezTo>
                      <a:pt x="49" y="40"/>
                      <a:pt x="52" y="41"/>
                      <a:pt x="54" y="42"/>
                    </a:cubicBezTo>
                    <a:cubicBezTo>
                      <a:pt x="55" y="43"/>
                      <a:pt x="57" y="43"/>
                      <a:pt x="57" y="44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7"/>
                      <a:pt x="56" y="49"/>
                      <a:pt x="56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9872572" y="2729713"/>
              <a:ext cx="738664" cy="124649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>
                  <a:solidFill>
                    <a:srgbClr val="52C0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公益活动</a:t>
              </a:r>
              <a:endParaRPr lang="zh-CN" altLang="en-US" b="1" dirty="0">
                <a:solidFill>
                  <a:srgbClr val="52C0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 smtClean="0">
                  <a:solidFill>
                    <a:srgbClr val="52C0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八瓣格桑花</a:t>
              </a:r>
              <a:endParaRPr lang="en-US" altLang="zh-CN" b="1" dirty="0" smtClean="0">
                <a:solidFill>
                  <a:srgbClr val="52C0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8426570" y="4404418"/>
              <a:ext cx="461665" cy="10156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52C0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志愿服务</a:t>
              </a:r>
              <a:endParaRPr lang="en-US" altLang="zh-CN" b="1" dirty="0" smtClean="0">
                <a:solidFill>
                  <a:srgbClr val="52C0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7138997" y="5930451"/>
              <a:ext cx="1015663" cy="10156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52C0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社团活动</a:t>
              </a:r>
              <a:endParaRPr lang="en-US" altLang="zh-CN" b="1" dirty="0" smtClean="0">
                <a:solidFill>
                  <a:srgbClr val="52C0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52C0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先进个人</a:t>
              </a:r>
              <a:endParaRPr lang="en-US" altLang="zh-CN" b="1" dirty="0">
                <a:solidFill>
                  <a:srgbClr val="52C0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 smtClean="0">
                <a:solidFill>
                  <a:srgbClr val="52C0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1308900" y="5889306"/>
              <a:ext cx="461665" cy="124649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>
                  <a:solidFill>
                    <a:srgbClr val="52C0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党支部书记</a:t>
              </a:r>
              <a:endParaRPr lang="en-US" altLang="zh-CN" b="1" dirty="0" smtClean="0">
                <a:solidFill>
                  <a:srgbClr val="52C0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813251" y="973217"/>
            <a:ext cx="11715515" cy="6272225"/>
            <a:chOff x="813251" y="973217"/>
            <a:chExt cx="11715515" cy="6272225"/>
          </a:xfrm>
        </p:grpSpPr>
        <p:grpSp>
          <p:nvGrpSpPr>
            <p:cNvPr id="12" name="Group 11"/>
            <p:cNvGrpSpPr/>
            <p:nvPr/>
          </p:nvGrpSpPr>
          <p:grpSpPr>
            <a:xfrm>
              <a:off x="6069335" y="4092050"/>
              <a:ext cx="3003602" cy="2931922"/>
              <a:chOff x="6240781" y="1363135"/>
              <a:chExt cx="4963584" cy="496358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240781" y="1363135"/>
                <a:ext cx="3255433" cy="2434167"/>
                <a:chOff x="4657725" y="946151"/>
                <a:chExt cx="2441575" cy="1825625"/>
              </a:xfrm>
            </p:grpSpPr>
            <p:sp>
              <p:nvSpPr>
                <p:cNvPr id="27" name="Freeform 26"/>
                <p:cNvSpPr/>
                <p:nvPr/>
              </p:nvSpPr>
              <p:spPr bwMode="auto">
                <a:xfrm>
                  <a:off x="5953125" y="2046288"/>
                  <a:ext cx="1146175" cy="593725"/>
                </a:xfrm>
                <a:custGeom>
                  <a:avLst/>
                  <a:gdLst>
                    <a:gd name="T0" fmla="*/ 849 w 904"/>
                    <a:gd name="T1" fmla="*/ 0 h 468"/>
                    <a:gd name="T2" fmla="*/ 873 w 904"/>
                    <a:gd name="T3" fmla="*/ 58 h 468"/>
                    <a:gd name="T4" fmla="*/ 507 w 904"/>
                    <a:gd name="T5" fmla="*/ 436 h 468"/>
                    <a:gd name="T6" fmla="*/ 396 w 904"/>
                    <a:gd name="T7" fmla="*/ 436 h 468"/>
                    <a:gd name="T8" fmla="*/ 30 w 904"/>
                    <a:gd name="T9" fmla="*/ 58 h 468"/>
                    <a:gd name="T10" fmla="*/ 55 w 904"/>
                    <a:gd name="T11" fmla="*/ 0 h 468"/>
                    <a:gd name="T12" fmla="*/ 849 w 904"/>
                    <a:gd name="T13" fmla="*/ 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4" h="468">
                      <a:moveTo>
                        <a:pt x="849" y="0"/>
                      </a:moveTo>
                      <a:cubicBezTo>
                        <a:pt x="893" y="0"/>
                        <a:pt x="904" y="26"/>
                        <a:pt x="873" y="58"/>
                      </a:cubicBezTo>
                      <a:cubicBezTo>
                        <a:pt x="507" y="436"/>
                        <a:pt x="507" y="436"/>
                        <a:pt x="507" y="436"/>
                      </a:cubicBezTo>
                      <a:cubicBezTo>
                        <a:pt x="477" y="468"/>
                        <a:pt x="427" y="468"/>
                        <a:pt x="396" y="436"/>
                      </a:cubicBezTo>
                      <a:cubicBezTo>
                        <a:pt x="30" y="58"/>
                        <a:pt x="30" y="58"/>
                        <a:pt x="30" y="58"/>
                      </a:cubicBezTo>
                      <a:cubicBezTo>
                        <a:pt x="0" y="26"/>
                        <a:pt x="11" y="0"/>
                        <a:pt x="55" y="0"/>
                      </a:cubicBezTo>
                      <a:lnTo>
                        <a:pt x="8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55827" tIns="27914" rIns="55827" bIns="27914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173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27"/>
                <p:cNvSpPr/>
                <p:nvPr/>
              </p:nvSpPr>
              <p:spPr bwMode="auto">
                <a:xfrm>
                  <a:off x="4657725" y="946151"/>
                  <a:ext cx="2151063" cy="1825625"/>
                </a:xfrm>
                <a:custGeom>
                  <a:avLst/>
                  <a:gdLst>
                    <a:gd name="T0" fmla="*/ 848 w 1696"/>
                    <a:gd name="T1" fmla="*/ 0 h 1440"/>
                    <a:gd name="T2" fmla="*/ 0 w 1696"/>
                    <a:gd name="T3" fmla="*/ 848 h 1440"/>
                    <a:gd name="T4" fmla="*/ 241 w 1696"/>
                    <a:gd name="T5" fmla="*/ 1440 h 1440"/>
                    <a:gd name="T6" fmla="*/ 718 w 1696"/>
                    <a:gd name="T7" fmla="*/ 1209 h 1440"/>
                    <a:gd name="T8" fmla="*/ 464 w 1696"/>
                    <a:gd name="T9" fmla="*/ 848 h 1440"/>
                    <a:gd name="T10" fmla="*/ 848 w 1696"/>
                    <a:gd name="T11" fmla="*/ 464 h 1440"/>
                    <a:gd name="T12" fmla="*/ 1232 w 1696"/>
                    <a:gd name="T13" fmla="*/ 848 h 1440"/>
                    <a:gd name="T14" fmla="*/ 1213 w 1696"/>
                    <a:gd name="T15" fmla="*/ 966 h 1440"/>
                    <a:gd name="T16" fmla="*/ 1293 w 1696"/>
                    <a:gd name="T17" fmla="*/ 966 h 1440"/>
                    <a:gd name="T18" fmla="*/ 1293 w 1696"/>
                    <a:gd name="T19" fmla="*/ 1062 h 1440"/>
                    <a:gd name="T20" fmla="*/ 1669 w 1696"/>
                    <a:gd name="T21" fmla="*/ 1062 h 1440"/>
                    <a:gd name="T22" fmla="*/ 1696 w 1696"/>
                    <a:gd name="T23" fmla="*/ 848 h 1440"/>
                    <a:gd name="T24" fmla="*/ 848 w 1696"/>
                    <a:gd name="T25" fmla="*/ 0 h 1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6" h="1440">
                      <a:moveTo>
                        <a:pt x="848" y="0"/>
                      </a:moveTo>
                      <a:cubicBezTo>
                        <a:pt x="380" y="0"/>
                        <a:pt x="0" y="380"/>
                        <a:pt x="0" y="848"/>
                      </a:cubicBezTo>
                      <a:cubicBezTo>
                        <a:pt x="0" y="1078"/>
                        <a:pt x="92" y="1287"/>
                        <a:pt x="241" y="1440"/>
                      </a:cubicBezTo>
                      <a:cubicBezTo>
                        <a:pt x="374" y="1315"/>
                        <a:pt x="540" y="1235"/>
                        <a:pt x="718" y="1209"/>
                      </a:cubicBezTo>
                      <a:cubicBezTo>
                        <a:pt x="570" y="1156"/>
                        <a:pt x="464" y="1014"/>
                        <a:pt x="464" y="848"/>
                      </a:cubicBezTo>
                      <a:cubicBezTo>
                        <a:pt x="464" y="636"/>
                        <a:pt x="636" y="464"/>
                        <a:pt x="848" y="464"/>
                      </a:cubicBezTo>
                      <a:cubicBezTo>
                        <a:pt x="1060" y="464"/>
                        <a:pt x="1232" y="636"/>
                        <a:pt x="1232" y="848"/>
                      </a:cubicBezTo>
                      <a:cubicBezTo>
                        <a:pt x="1232" y="889"/>
                        <a:pt x="1225" y="929"/>
                        <a:pt x="1213" y="966"/>
                      </a:cubicBezTo>
                      <a:cubicBezTo>
                        <a:pt x="1293" y="966"/>
                        <a:pt x="1293" y="966"/>
                        <a:pt x="1293" y="966"/>
                      </a:cubicBezTo>
                      <a:cubicBezTo>
                        <a:pt x="1293" y="1062"/>
                        <a:pt x="1293" y="1062"/>
                        <a:pt x="1293" y="1062"/>
                      </a:cubicBezTo>
                      <a:cubicBezTo>
                        <a:pt x="1669" y="1062"/>
                        <a:pt x="1669" y="1062"/>
                        <a:pt x="1669" y="1062"/>
                      </a:cubicBezTo>
                      <a:cubicBezTo>
                        <a:pt x="1687" y="994"/>
                        <a:pt x="1696" y="922"/>
                        <a:pt x="1696" y="848"/>
                      </a:cubicBezTo>
                      <a:cubicBezTo>
                        <a:pt x="1696" y="380"/>
                        <a:pt x="1316" y="0"/>
                        <a:pt x="8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55827" tIns="27914" rIns="55827" bIns="27914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173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240781" y="3111502"/>
                <a:ext cx="2434167" cy="3215217"/>
                <a:chOff x="4657725" y="2257426"/>
                <a:chExt cx="1825625" cy="2411413"/>
              </a:xfrm>
            </p:grpSpPr>
            <p:sp>
              <p:nvSpPr>
                <p:cNvPr id="25" name="Freeform 24"/>
                <p:cNvSpPr/>
                <p:nvPr/>
              </p:nvSpPr>
              <p:spPr bwMode="auto">
                <a:xfrm>
                  <a:off x="5753100" y="2257426"/>
                  <a:ext cx="593725" cy="1146175"/>
                </a:xfrm>
                <a:custGeom>
                  <a:avLst/>
                  <a:gdLst>
                    <a:gd name="T0" fmla="*/ 0 w 468"/>
                    <a:gd name="T1" fmla="*/ 55 h 904"/>
                    <a:gd name="T2" fmla="*/ 57 w 468"/>
                    <a:gd name="T3" fmla="*/ 30 h 904"/>
                    <a:gd name="T4" fmla="*/ 436 w 468"/>
                    <a:gd name="T5" fmla="*/ 397 h 904"/>
                    <a:gd name="T6" fmla="*/ 436 w 468"/>
                    <a:gd name="T7" fmla="*/ 508 h 904"/>
                    <a:gd name="T8" fmla="*/ 57 w 468"/>
                    <a:gd name="T9" fmla="*/ 874 h 904"/>
                    <a:gd name="T10" fmla="*/ 0 w 468"/>
                    <a:gd name="T11" fmla="*/ 849 h 904"/>
                    <a:gd name="T12" fmla="*/ 0 w 468"/>
                    <a:gd name="T13" fmla="*/ 55 h 9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68" h="904">
                      <a:moveTo>
                        <a:pt x="0" y="55"/>
                      </a:moveTo>
                      <a:cubicBezTo>
                        <a:pt x="0" y="11"/>
                        <a:pt x="26" y="0"/>
                        <a:pt x="57" y="30"/>
                      </a:cubicBezTo>
                      <a:cubicBezTo>
                        <a:pt x="436" y="397"/>
                        <a:pt x="436" y="397"/>
                        <a:pt x="436" y="397"/>
                      </a:cubicBezTo>
                      <a:cubicBezTo>
                        <a:pt x="468" y="427"/>
                        <a:pt x="468" y="477"/>
                        <a:pt x="436" y="508"/>
                      </a:cubicBezTo>
                      <a:cubicBezTo>
                        <a:pt x="57" y="874"/>
                        <a:pt x="57" y="874"/>
                        <a:pt x="57" y="874"/>
                      </a:cubicBezTo>
                      <a:cubicBezTo>
                        <a:pt x="26" y="904"/>
                        <a:pt x="0" y="893"/>
                        <a:pt x="0" y="849"/>
                      </a:cubicBezTo>
                      <a:lnTo>
                        <a:pt x="0" y="5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55827" tIns="27914" rIns="55827" bIns="27914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173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Freeform 25"/>
                <p:cNvSpPr/>
                <p:nvPr/>
              </p:nvSpPr>
              <p:spPr bwMode="auto">
                <a:xfrm>
                  <a:off x="4657725" y="2517776"/>
                  <a:ext cx="1825625" cy="2151063"/>
                </a:xfrm>
                <a:custGeom>
                  <a:avLst/>
                  <a:gdLst>
                    <a:gd name="T0" fmla="*/ 1209 w 1440"/>
                    <a:gd name="T1" fmla="*/ 978 h 1696"/>
                    <a:gd name="T2" fmla="*/ 848 w 1440"/>
                    <a:gd name="T3" fmla="*/ 1232 h 1696"/>
                    <a:gd name="T4" fmla="*/ 464 w 1440"/>
                    <a:gd name="T5" fmla="*/ 848 h 1696"/>
                    <a:gd name="T6" fmla="*/ 848 w 1440"/>
                    <a:gd name="T7" fmla="*/ 464 h 1696"/>
                    <a:gd name="T8" fmla="*/ 969 w 1440"/>
                    <a:gd name="T9" fmla="*/ 483 h 1696"/>
                    <a:gd name="T10" fmla="*/ 969 w 1440"/>
                    <a:gd name="T11" fmla="*/ 9 h 1696"/>
                    <a:gd name="T12" fmla="*/ 848 w 1440"/>
                    <a:gd name="T13" fmla="*/ 0 h 1696"/>
                    <a:gd name="T14" fmla="*/ 0 w 1440"/>
                    <a:gd name="T15" fmla="*/ 848 h 1696"/>
                    <a:gd name="T16" fmla="*/ 848 w 1440"/>
                    <a:gd name="T17" fmla="*/ 1696 h 1696"/>
                    <a:gd name="T18" fmla="*/ 1440 w 1440"/>
                    <a:gd name="T19" fmla="*/ 1455 h 1696"/>
                    <a:gd name="T20" fmla="*/ 1209 w 1440"/>
                    <a:gd name="T21" fmla="*/ 978 h 1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0" h="1696">
                      <a:moveTo>
                        <a:pt x="1209" y="978"/>
                      </a:moveTo>
                      <a:cubicBezTo>
                        <a:pt x="1156" y="1126"/>
                        <a:pt x="1014" y="1232"/>
                        <a:pt x="848" y="1232"/>
                      </a:cubicBezTo>
                      <a:cubicBezTo>
                        <a:pt x="636" y="1232"/>
                        <a:pt x="464" y="1060"/>
                        <a:pt x="464" y="848"/>
                      </a:cubicBezTo>
                      <a:cubicBezTo>
                        <a:pt x="464" y="636"/>
                        <a:pt x="636" y="464"/>
                        <a:pt x="848" y="464"/>
                      </a:cubicBezTo>
                      <a:cubicBezTo>
                        <a:pt x="890" y="464"/>
                        <a:pt x="931" y="471"/>
                        <a:pt x="969" y="483"/>
                      </a:cubicBezTo>
                      <a:cubicBezTo>
                        <a:pt x="969" y="9"/>
                        <a:pt x="969" y="9"/>
                        <a:pt x="969" y="9"/>
                      </a:cubicBezTo>
                      <a:cubicBezTo>
                        <a:pt x="929" y="3"/>
                        <a:pt x="889" y="0"/>
                        <a:pt x="848" y="0"/>
                      </a:cubicBezTo>
                      <a:cubicBezTo>
                        <a:pt x="380" y="0"/>
                        <a:pt x="0" y="380"/>
                        <a:pt x="0" y="848"/>
                      </a:cubicBezTo>
                      <a:cubicBezTo>
                        <a:pt x="0" y="1316"/>
                        <a:pt x="380" y="1696"/>
                        <a:pt x="848" y="1696"/>
                      </a:cubicBezTo>
                      <a:cubicBezTo>
                        <a:pt x="1078" y="1696"/>
                        <a:pt x="1287" y="1604"/>
                        <a:pt x="1440" y="1455"/>
                      </a:cubicBezTo>
                      <a:cubicBezTo>
                        <a:pt x="1315" y="1322"/>
                        <a:pt x="1235" y="1156"/>
                        <a:pt x="1209" y="97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55827" tIns="27914" rIns="55827" bIns="27914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173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967980" y="3892551"/>
                <a:ext cx="3236384" cy="2434167"/>
                <a:chOff x="5953125" y="2843213"/>
                <a:chExt cx="2427288" cy="1825625"/>
              </a:xfrm>
            </p:grpSpPr>
            <p:sp>
              <p:nvSpPr>
                <p:cNvPr id="23" name="Freeform 22"/>
                <p:cNvSpPr/>
                <p:nvPr/>
              </p:nvSpPr>
              <p:spPr bwMode="auto">
                <a:xfrm>
                  <a:off x="5953125" y="2989263"/>
                  <a:ext cx="1146175" cy="593725"/>
                </a:xfrm>
                <a:custGeom>
                  <a:avLst/>
                  <a:gdLst>
                    <a:gd name="T0" fmla="*/ 55 w 904"/>
                    <a:gd name="T1" fmla="*/ 468 h 468"/>
                    <a:gd name="T2" fmla="*/ 30 w 904"/>
                    <a:gd name="T3" fmla="*/ 411 h 468"/>
                    <a:gd name="T4" fmla="*/ 396 w 904"/>
                    <a:gd name="T5" fmla="*/ 32 h 468"/>
                    <a:gd name="T6" fmla="*/ 507 w 904"/>
                    <a:gd name="T7" fmla="*/ 32 h 468"/>
                    <a:gd name="T8" fmla="*/ 873 w 904"/>
                    <a:gd name="T9" fmla="*/ 411 h 468"/>
                    <a:gd name="T10" fmla="*/ 849 w 904"/>
                    <a:gd name="T11" fmla="*/ 468 h 468"/>
                    <a:gd name="T12" fmla="*/ 55 w 904"/>
                    <a:gd name="T13" fmla="*/ 468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4" h="468">
                      <a:moveTo>
                        <a:pt x="55" y="468"/>
                      </a:moveTo>
                      <a:cubicBezTo>
                        <a:pt x="11" y="468"/>
                        <a:pt x="0" y="442"/>
                        <a:pt x="30" y="411"/>
                      </a:cubicBezTo>
                      <a:cubicBezTo>
                        <a:pt x="396" y="32"/>
                        <a:pt x="396" y="32"/>
                        <a:pt x="396" y="32"/>
                      </a:cubicBezTo>
                      <a:cubicBezTo>
                        <a:pt x="427" y="0"/>
                        <a:pt x="477" y="0"/>
                        <a:pt x="507" y="32"/>
                      </a:cubicBezTo>
                      <a:cubicBezTo>
                        <a:pt x="873" y="411"/>
                        <a:pt x="873" y="411"/>
                        <a:pt x="873" y="411"/>
                      </a:cubicBezTo>
                      <a:cubicBezTo>
                        <a:pt x="904" y="442"/>
                        <a:pt x="893" y="468"/>
                        <a:pt x="849" y="468"/>
                      </a:cubicBezTo>
                      <a:lnTo>
                        <a:pt x="55" y="46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55827" tIns="27914" rIns="55827" bIns="27914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173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 bwMode="auto">
                <a:xfrm>
                  <a:off x="6230938" y="2843213"/>
                  <a:ext cx="2149475" cy="1825625"/>
                </a:xfrm>
                <a:custGeom>
                  <a:avLst/>
                  <a:gdLst>
                    <a:gd name="T0" fmla="*/ 978 w 1696"/>
                    <a:gd name="T1" fmla="*/ 231 h 1440"/>
                    <a:gd name="T2" fmla="*/ 1232 w 1696"/>
                    <a:gd name="T3" fmla="*/ 592 h 1440"/>
                    <a:gd name="T4" fmla="*/ 848 w 1696"/>
                    <a:gd name="T5" fmla="*/ 976 h 1440"/>
                    <a:gd name="T6" fmla="*/ 464 w 1696"/>
                    <a:gd name="T7" fmla="*/ 592 h 1440"/>
                    <a:gd name="T8" fmla="*/ 487 w 1696"/>
                    <a:gd name="T9" fmla="*/ 462 h 1440"/>
                    <a:gd name="T10" fmla="*/ 10 w 1696"/>
                    <a:gd name="T11" fmla="*/ 462 h 1440"/>
                    <a:gd name="T12" fmla="*/ 0 w 1696"/>
                    <a:gd name="T13" fmla="*/ 592 h 1440"/>
                    <a:gd name="T14" fmla="*/ 848 w 1696"/>
                    <a:gd name="T15" fmla="*/ 1440 h 1440"/>
                    <a:gd name="T16" fmla="*/ 1696 w 1696"/>
                    <a:gd name="T17" fmla="*/ 592 h 1440"/>
                    <a:gd name="T18" fmla="*/ 1455 w 1696"/>
                    <a:gd name="T19" fmla="*/ 0 h 1440"/>
                    <a:gd name="T20" fmla="*/ 978 w 1696"/>
                    <a:gd name="T21" fmla="*/ 231 h 1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96" h="1440">
                      <a:moveTo>
                        <a:pt x="978" y="231"/>
                      </a:moveTo>
                      <a:cubicBezTo>
                        <a:pt x="1126" y="284"/>
                        <a:pt x="1232" y="426"/>
                        <a:pt x="1232" y="592"/>
                      </a:cubicBezTo>
                      <a:cubicBezTo>
                        <a:pt x="1232" y="804"/>
                        <a:pt x="1060" y="976"/>
                        <a:pt x="848" y="976"/>
                      </a:cubicBezTo>
                      <a:cubicBezTo>
                        <a:pt x="636" y="976"/>
                        <a:pt x="464" y="804"/>
                        <a:pt x="464" y="592"/>
                      </a:cubicBezTo>
                      <a:cubicBezTo>
                        <a:pt x="464" y="546"/>
                        <a:pt x="472" y="503"/>
                        <a:pt x="487" y="462"/>
                      </a:cubicBezTo>
                      <a:cubicBezTo>
                        <a:pt x="10" y="462"/>
                        <a:pt x="10" y="462"/>
                        <a:pt x="10" y="462"/>
                      </a:cubicBezTo>
                      <a:cubicBezTo>
                        <a:pt x="3" y="504"/>
                        <a:pt x="0" y="548"/>
                        <a:pt x="0" y="592"/>
                      </a:cubicBezTo>
                      <a:cubicBezTo>
                        <a:pt x="0" y="1060"/>
                        <a:pt x="380" y="1440"/>
                        <a:pt x="848" y="1440"/>
                      </a:cubicBezTo>
                      <a:cubicBezTo>
                        <a:pt x="1316" y="1440"/>
                        <a:pt x="1696" y="1060"/>
                        <a:pt x="1696" y="592"/>
                      </a:cubicBezTo>
                      <a:cubicBezTo>
                        <a:pt x="1696" y="362"/>
                        <a:pt x="1604" y="153"/>
                        <a:pt x="1455" y="0"/>
                      </a:cubicBezTo>
                      <a:cubicBezTo>
                        <a:pt x="1322" y="125"/>
                        <a:pt x="1156" y="205"/>
                        <a:pt x="978" y="23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55827" tIns="27914" rIns="55827" bIns="27914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173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8770198" y="1363135"/>
                <a:ext cx="2434167" cy="3276600"/>
                <a:chOff x="6554788" y="946151"/>
                <a:chExt cx="1825625" cy="2457450"/>
              </a:xfrm>
            </p:grpSpPr>
            <p:sp>
              <p:nvSpPr>
                <p:cNvPr id="21" name="Freeform 20"/>
                <p:cNvSpPr/>
                <p:nvPr/>
              </p:nvSpPr>
              <p:spPr bwMode="auto">
                <a:xfrm>
                  <a:off x="6691313" y="2257426"/>
                  <a:ext cx="593725" cy="1146175"/>
                </a:xfrm>
                <a:custGeom>
                  <a:avLst/>
                  <a:gdLst>
                    <a:gd name="T0" fmla="*/ 468 w 468"/>
                    <a:gd name="T1" fmla="*/ 849 h 904"/>
                    <a:gd name="T2" fmla="*/ 410 w 468"/>
                    <a:gd name="T3" fmla="*/ 874 h 904"/>
                    <a:gd name="T4" fmla="*/ 32 w 468"/>
                    <a:gd name="T5" fmla="*/ 508 h 904"/>
                    <a:gd name="T6" fmla="*/ 32 w 468"/>
                    <a:gd name="T7" fmla="*/ 397 h 904"/>
                    <a:gd name="T8" fmla="*/ 410 w 468"/>
                    <a:gd name="T9" fmla="*/ 30 h 904"/>
                    <a:gd name="T10" fmla="*/ 468 w 468"/>
                    <a:gd name="T11" fmla="*/ 55 h 904"/>
                    <a:gd name="T12" fmla="*/ 468 w 468"/>
                    <a:gd name="T13" fmla="*/ 849 h 9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68" h="904">
                      <a:moveTo>
                        <a:pt x="468" y="849"/>
                      </a:moveTo>
                      <a:cubicBezTo>
                        <a:pt x="468" y="893"/>
                        <a:pt x="442" y="904"/>
                        <a:pt x="410" y="874"/>
                      </a:cubicBezTo>
                      <a:cubicBezTo>
                        <a:pt x="32" y="508"/>
                        <a:pt x="32" y="508"/>
                        <a:pt x="32" y="508"/>
                      </a:cubicBezTo>
                      <a:cubicBezTo>
                        <a:pt x="0" y="477"/>
                        <a:pt x="0" y="427"/>
                        <a:pt x="32" y="397"/>
                      </a:cubicBezTo>
                      <a:cubicBezTo>
                        <a:pt x="410" y="30"/>
                        <a:pt x="410" y="30"/>
                        <a:pt x="410" y="30"/>
                      </a:cubicBezTo>
                      <a:cubicBezTo>
                        <a:pt x="442" y="0"/>
                        <a:pt x="468" y="11"/>
                        <a:pt x="468" y="55"/>
                      </a:cubicBezTo>
                      <a:lnTo>
                        <a:pt x="468" y="84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55827" tIns="27914" rIns="55827" bIns="27914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173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Freeform 21"/>
                <p:cNvSpPr/>
                <p:nvPr/>
              </p:nvSpPr>
              <p:spPr bwMode="auto">
                <a:xfrm>
                  <a:off x="6554788" y="946151"/>
                  <a:ext cx="1825625" cy="2151063"/>
                </a:xfrm>
                <a:custGeom>
                  <a:avLst/>
                  <a:gdLst>
                    <a:gd name="T0" fmla="*/ 592 w 1440"/>
                    <a:gd name="T1" fmla="*/ 0 h 1696"/>
                    <a:gd name="T2" fmla="*/ 0 w 1440"/>
                    <a:gd name="T3" fmla="*/ 241 h 1696"/>
                    <a:gd name="T4" fmla="*/ 231 w 1440"/>
                    <a:gd name="T5" fmla="*/ 718 h 1696"/>
                    <a:gd name="T6" fmla="*/ 592 w 1440"/>
                    <a:gd name="T7" fmla="*/ 464 h 1696"/>
                    <a:gd name="T8" fmla="*/ 976 w 1440"/>
                    <a:gd name="T9" fmla="*/ 848 h 1696"/>
                    <a:gd name="T10" fmla="*/ 592 w 1440"/>
                    <a:gd name="T11" fmla="*/ 1232 h 1696"/>
                    <a:gd name="T12" fmla="*/ 452 w 1440"/>
                    <a:gd name="T13" fmla="*/ 1206 h 1696"/>
                    <a:gd name="T14" fmla="*/ 452 w 1440"/>
                    <a:gd name="T15" fmla="*/ 1300 h 1696"/>
                    <a:gd name="T16" fmla="*/ 389 w 1440"/>
                    <a:gd name="T17" fmla="*/ 1300 h 1696"/>
                    <a:gd name="T18" fmla="*/ 389 w 1440"/>
                    <a:gd name="T19" fmla="*/ 1671 h 1696"/>
                    <a:gd name="T20" fmla="*/ 592 w 1440"/>
                    <a:gd name="T21" fmla="*/ 1696 h 1696"/>
                    <a:gd name="T22" fmla="*/ 1440 w 1440"/>
                    <a:gd name="T23" fmla="*/ 848 h 1696"/>
                    <a:gd name="T24" fmla="*/ 592 w 1440"/>
                    <a:gd name="T25" fmla="*/ 0 h 1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40" h="1696">
                      <a:moveTo>
                        <a:pt x="592" y="0"/>
                      </a:moveTo>
                      <a:cubicBezTo>
                        <a:pt x="362" y="0"/>
                        <a:pt x="153" y="92"/>
                        <a:pt x="0" y="241"/>
                      </a:cubicBezTo>
                      <a:cubicBezTo>
                        <a:pt x="125" y="374"/>
                        <a:pt x="205" y="540"/>
                        <a:pt x="231" y="718"/>
                      </a:cubicBezTo>
                      <a:cubicBezTo>
                        <a:pt x="284" y="570"/>
                        <a:pt x="426" y="464"/>
                        <a:pt x="592" y="464"/>
                      </a:cubicBezTo>
                      <a:cubicBezTo>
                        <a:pt x="804" y="464"/>
                        <a:pt x="976" y="636"/>
                        <a:pt x="976" y="848"/>
                      </a:cubicBezTo>
                      <a:cubicBezTo>
                        <a:pt x="976" y="1060"/>
                        <a:pt x="804" y="1232"/>
                        <a:pt x="592" y="1232"/>
                      </a:cubicBezTo>
                      <a:cubicBezTo>
                        <a:pt x="543" y="1232"/>
                        <a:pt x="495" y="1223"/>
                        <a:pt x="452" y="1206"/>
                      </a:cubicBezTo>
                      <a:cubicBezTo>
                        <a:pt x="452" y="1300"/>
                        <a:pt x="452" y="1300"/>
                        <a:pt x="452" y="1300"/>
                      </a:cubicBezTo>
                      <a:cubicBezTo>
                        <a:pt x="389" y="1300"/>
                        <a:pt x="389" y="1300"/>
                        <a:pt x="389" y="1300"/>
                      </a:cubicBezTo>
                      <a:cubicBezTo>
                        <a:pt x="389" y="1671"/>
                        <a:pt x="389" y="1671"/>
                        <a:pt x="389" y="1671"/>
                      </a:cubicBezTo>
                      <a:cubicBezTo>
                        <a:pt x="454" y="1687"/>
                        <a:pt x="522" y="1696"/>
                        <a:pt x="592" y="1696"/>
                      </a:cubicBezTo>
                      <a:cubicBezTo>
                        <a:pt x="1060" y="1696"/>
                        <a:pt x="1440" y="1316"/>
                        <a:pt x="1440" y="848"/>
                      </a:cubicBezTo>
                      <a:cubicBezTo>
                        <a:pt x="1440" y="380"/>
                        <a:pt x="1060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55827" tIns="27914" rIns="55827" bIns="27914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173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 rot="18920653">
                <a:off x="6614389" y="1959675"/>
                <a:ext cx="1084827" cy="451405"/>
              </a:xfrm>
              <a:prstGeom prst="rect">
                <a:avLst/>
              </a:prstGeom>
              <a:noFill/>
            </p:spPr>
            <p:txBody>
              <a:bodyPr wrap="none" rtlCol="0" anchor="ctr">
                <a:prstTxWarp prst="textArchUp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735" b="1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华       为</a:t>
                </a:r>
                <a:endParaRPr lang="id-ID" sz="173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2904439">
                <a:off x="9713530" y="2071950"/>
                <a:ext cx="1348425" cy="451405"/>
              </a:xfrm>
              <a:prstGeom prst="rect">
                <a:avLst/>
              </a:prstGeom>
              <a:noFill/>
            </p:spPr>
            <p:txBody>
              <a:bodyPr wrap="none" rtlCol="0" anchor="ctr">
                <a:prstTxWarp prst="textArchUp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735" b="1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阿 里 巴 巴</a:t>
                </a:r>
                <a:endParaRPr lang="id-ID" sz="173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3328205">
                <a:off x="6381839" y="5171931"/>
                <a:ext cx="1276620" cy="451405"/>
              </a:xfrm>
              <a:prstGeom prst="rect">
                <a:avLst/>
              </a:prstGeom>
              <a:noFill/>
            </p:spPr>
            <p:txBody>
              <a:bodyPr wrap="none" rtlCol="0" anchor="ctr">
                <a:prstTxWarp prst="textArchDown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735" b="1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天 津 津 融</a:t>
                </a:r>
                <a:endParaRPr lang="id-ID" sz="173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8872992">
                <a:off x="9524091" y="5259067"/>
                <a:ext cx="1436559" cy="451405"/>
              </a:xfrm>
              <a:prstGeom prst="rect">
                <a:avLst/>
              </a:prstGeom>
              <a:noFill/>
            </p:spPr>
            <p:txBody>
              <a:bodyPr wrap="none" rtlCol="0" anchor="ctr">
                <a:prstTxWarp prst="textArchDown">
                  <a:avLst/>
                </a:prstTxWarp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735" b="1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河 北 工 大</a:t>
                </a:r>
                <a:endParaRPr lang="id-ID" sz="173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6069335" y="1124179"/>
              <a:ext cx="6459431" cy="2309099"/>
              <a:chOff x="6134941" y="1151177"/>
              <a:chExt cx="4095178" cy="2131388"/>
            </a:xfrm>
          </p:grpSpPr>
          <p:sp>
            <p:nvSpPr>
              <p:cNvPr id="55" name="TextBox 40"/>
              <p:cNvSpPr txBox="1"/>
              <p:nvPr/>
            </p:nvSpPr>
            <p:spPr>
              <a:xfrm>
                <a:off x="8128833" y="2955488"/>
                <a:ext cx="261708" cy="223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50%</a:t>
                </a:r>
                <a:endParaRPr 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TextBox 43"/>
              <p:cNvSpPr txBox="1"/>
              <p:nvPr/>
            </p:nvSpPr>
            <p:spPr>
              <a:xfrm>
                <a:off x="9773642" y="2955488"/>
                <a:ext cx="309544" cy="223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100%</a:t>
                </a:r>
                <a:endParaRPr 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TextBox 44"/>
              <p:cNvSpPr txBox="1"/>
              <p:nvPr/>
            </p:nvSpPr>
            <p:spPr>
              <a:xfrm>
                <a:off x="7254853" y="2955488"/>
                <a:ext cx="365472" cy="327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</a:t>
                </a:r>
                <a:r>
                  <a:rPr lang="en-US" altLang="zh-CN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5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%</a:t>
                </a:r>
                <a:endParaRPr 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TextBox 45"/>
              <p:cNvSpPr txBox="1"/>
              <p:nvPr/>
            </p:nvSpPr>
            <p:spPr>
              <a:xfrm>
                <a:off x="8899355" y="2955488"/>
                <a:ext cx="365472" cy="327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7</a:t>
                </a:r>
                <a:r>
                  <a:rPr lang="en-US" altLang="zh-CN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5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%</a:t>
                </a:r>
                <a:endParaRPr 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TextBox 48"/>
              <p:cNvSpPr txBox="1"/>
              <p:nvPr/>
            </p:nvSpPr>
            <p:spPr>
              <a:xfrm>
                <a:off x="6536097" y="2955488"/>
                <a:ext cx="213872" cy="223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140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0%</a:t>
                </a:r>
                <a:endParaRPr lang="en-GB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Rectangle 50"/>
              <p:cNvSpPr/>
              <p:nvPr/>
            </p:nvSpPr>
            <p:spPr>
              <a:xfrm>
                <a:off x="6736655" y="1241005"/>
                <a:ext cx="3493464" cy="22256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Rectangle 51"/>
              <p:cNvSpPr/>
              <p:nvPr/>
            </p:nvSpPr>
            <p:spPr>
              <a:xfrm>
                <a:off x="6736655" y="1241005"/>
                <a:ext cx="3493463" cy="22256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Rectangle 52"/>
              <p:cNvSpPr/>
              <p:nvPr/>
            </p:nvSpPr>
            <p:spPr>
              <a:xfrm>
                <a:off x="6736655" y="1569799"/>
                <a:ext cx="3493464" cy="22256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Rectangle 53"/>
              <p:cNvSpPr/>
              <p:nvPr/>
            </p:nvSpPr>
            <p:spPr>
              <a:xfrm>
                <a:off x="6736655" y="1569799"/>
                <a:ext cx="3493463" cy="22256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Rectangle 54"/>
              <p:cNvSpPr/>
              <p:nvPr/>
            </p:nvSpPr>
            <p:spPr>
              <a:xfrm>
                <a:off x="6736655" y="1898594"/>
                <a:ext cx="3493464" cy="22256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Rectangle 55"/>
              <p:cNvSpPr/>
              <p:nvPr/>
            </p:nvSpPr>
            <p:spPr>
              <a:xfrm>
                <a:off x="6736655" y="1898594"/>
                <a:ext cx="3493463" cy="22256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Rectangle 56"/>
              <p:cNvSpPr/>
              <p:nvPr/>
            </p:nvSpPr>
            <p:spPr>
              <a:xfrm>
                <a:off x="6736655" y="2227389"/>
                <a:ext cx="3493464" cy="22256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Rectangle 57"/>
              <p:cNvSpPr/>
              <p:nvPr/>
            </p:nvSpPr>
            <p:spPr>
              <a:xfrm>
                <a:off x="6736655" y="2227389"/>
                <a:ext cx="3493463" cy="22256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Rectangle 58"/>
              <p:cNvSpPr/>
              <p:nvPr/>
            </p:nvSpPr>
            <p:spPr>
              <a:xfrm>
                <a:off x="6736655" y="2556183"/>
                <a:ext cx="3493464" cy="22256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Rectangle 59"/>
              <p:cNvSpPr/>
              <p:nvPr/>
            </p:nvSpPr>
            <p:spPr>
              <a:xfrm>
                <a:off x="6736655" y="2556183"/>
                <a:ext cx="3493463" cy="22256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85" name="Straight Connector 70"/>
              <p:cNvCxnSpPr/>
              <p:nvPr/>
            </p:nvCxnSpPr>
            <p:spPr>
              <a:xfrm>
                <a:off x="6736655" y="1151177"/>
                <a:ext cx="0" cy="1735266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71"/>
              <p:cNvSpPr txBox="1"/>
              <p:nvPr/>
            </p:nvSpPr>
            <p:spPr>
              <a:xfrm>
                <a:off x="6134942" y="1189700"/>
                <a:ext cx="391331" cy="327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201</a:t>
                </a:r>
                <a:r>
                  <a:rPr lang="en-US" altLang="zh-CN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7</a:t>
                </a:r>
                <a:endParaRPr 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TextBox 72"/>
              <p:cNvSpPr txBox="1"/>
              <p:nvPr/>
            </p:nvSpPr>
            <p:spPr>
              <a:xfrm>
                <a:off x="6134942" y="1521226"/>
                <a:ext cx="391331" cy="327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201</a:t>
                </a:r>
                <a:r>
                  <a:rPr lang="en-US" altLang="zh-CN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</a:t>
                </a:r>
                <a:endParaRPr 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TextBox 73"/>
              <p:cNvSpPr txBox="1"/>
              <p:nvPr/>
            </p:nvSpPr>
            <p:spPr>
              <a:xfrm>
                <a:off x="6134941" y="1877188"/>
                <a:ext cx="391331" cy="327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201</a:t>
                </a:r>
                <a:r>
                  <a:rPr lang="en-US" altLang="zh-CN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5</a:t>
                </a:r>
                <a:endParaRPr 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TextBox 74"/>
              <p:cNvSpPr txBox="1"/>
              <p:nvPr/>
            </p:nvSpPr>
            <p:spPr>
              <a:xfrm>
                <a:off x="6134941" y="2222202"/>
                <a:ext cx="391331" cy="327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201</a:t>
                </a:r>
                <a:r>
                  <a:rPr lang="en-US" altLang="zh-CN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4</a:t>
                </a:r>
                <a:endParaRPr 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TextBox 75"/>
              <p:cNvSpPr txBox="1"/>
              <p:nvPr/>
            </p:nvSpPr>
            <p:spPr>
              <a:xfrm>
                <a:off x="6141343" y="2556183"/>
                <a:ext cx="391331" cy="327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201</a:t>
                </a:r>
                <a:r>
                  <a:rPr lang="en-US" altLang="zh-CN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3</a:t>
                </a:r>
                <a:endParaRPr 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1" name="Freeform 46"/>
            <p:cNvSpPr>
              <a:spLocks noEditPoints="1"/>
            </p:cNvSpPr>
            <p:nvPr/>
          </p:nvSpPr>
          <p:spPr bwMode="auto">
            <a:xfrm>
              <a:off x="996076" y="1178609"/>
              <a:ext cx="355312" cy="287275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Donut 50"/>
            <p:cNvSpPr/>
            <p:nvPr/>
          </p:nvSpPr>
          <p:spPr>
            <a:xfrm>
              <a:off x="813251" y="973217"/>
              <a:ext cx="724494" cy="724494"/>
            </a:xfrm>
            <a:prstGeom prst="donut">
              <a:avLst>
                <a:gd name="adj" fmla="val 680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TextBox 57"/>
            <p:cNvSpPr txBox="1"/>
            <p:nvPr/>
          </p:nvSpPr>
          <p:spPr>
            <a:xfrm>
              <a:off x="1549278" y="1124179"/>
              <a:ext cx="1467068" cy="396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就业率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100%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103" name="图片 102" descr="微信图片_2018041419592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3597" y="2013729"/>
              <a:ext cx="4440266" cy="52317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796" y="3433278"/>
              <a:ext cx="2832580" cy="37767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1"/>
          <p:cNvSpPr/>
          <p:nvPr/>
        </p:nvSpPr>
        <p:spPr bwMode="auto">
          <a:xfrm>
            <a:off x="230" y="399136"/>
            <a:ext cx="5498954" cy="6434378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050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8778" y="1955325"/>
            <a:ext cx="4435021" cy="322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05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 flipV="1">
            <a:off x="5813895" y="3579492"/>
            <a:ext cx="5583600" cy="36834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05299" y="2748495"/>
            <a:ext cx="5480659" cy="676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寓教于乐，全面发展</a:t>
            </a:r>
            <a:endParaRPr lang="zh-CN" altLang="en-US" sz="4400" dirty="0" smtClean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7897809" y="37307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/>
            <a:r>
              <a:rPr lang="zh-CN" altLang="en-US" sz="2400">
                <a:solidFill>
                  <a:srgbClr val="E4663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课余</a:t>
            </a:r>
            <a:r>
              <a:rPr lang="zh-CN" altLang="en-US" sz="2400" smtClean="0">
                <a:solidFill>
                  <a:srgbClr val="E4663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活动</a:t>
            </a:r>
            <a:endParaRPr lang="en-US" altLang="zh-CN" sz="2400" dirty="0">
              <a:solidFill>
                <a:srgbClr val="E4663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微信图片_201805131354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97726" y="1583692"/>
            <a:ext cx="2736305" cy="2237867"/>
          </a:xfrm>
          <a:prstGeom prst="rect">
            <a:avLst/>
          </a:prstGeom>
        </p:spPr>
      </p:pic>
      <p:pic>
        <p:nvPicPr>
          <p:cNvPr id="20" name="图片 19" descr="打球"/>
          <p:cNvPicPr/>
          <p:nvPr/>
        </p:nvPicPr>
        <p:blipFill>
          <a:blip r:embed="rId2"/>
          <a:stretch>
            <a:fillRect/>
          </a:stretch>
        </p:blipFill>
        <p:spPr>
          <a:xfrm>
            <a:off x="5131489" y="1596796"/>
            <a:ext cx="3170093" cy="2224763"/>
          </a:xfrm>
          <a:prstGeom prst="rect">
            <a:avLst/>
          </a:prstGeom>
        </p:spPr>
      </p:pic>
      <p:pic>
        <p:nvPicPr>
          <p:cNvPr id="19" name="图片 18" descr="滑雪"/>
          <p:cNvPicPr/>
          <p:nvPr/>
        </p:nvPicPr>
        <p:blipFill>
          <a:blip r:embed="rId3"/>
          <a:stretch>
            <a:fillRect/>
          </a:stretch>
        </p:blipFill>
        <p:spPr>
          <a:xfrm>
            <a:off x="1100783" y="1619066"/>
            <a:ext cx="2952328" cy="2202493"/>
          </a:xfrm>
          <a:prstGeom prst="rect">
            <a:avLst/>
          </a:prstGeom>
        </p:spPr>
      </p:pic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308695" y="881298"/>
            <a:ext cx="12241360" cy="613792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积 极 拓 展 课 余 活 动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311347" y="3976441"/>
            <a:ext cx="12241360" cy="613792"/>
          </a:xfrm>
          <a:prstGeom prst="rect">
            <a:avLst/>
          </a:prstGeom>
          <a:solidFill>
            <a:srgbClr val="E5355B"/>
          </a:solid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提 高 个 人 综 合 素 质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362181" y="5445565"/>
            <a:ext cx="1292662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明德工程</a:t>
            </a:r>
            <a:endParaRPr lang="en-US" altLang="zh-CN" sz="2400" b="1" dirty="0" smtClean="0">
              <a:solidFill>
                <a:srgbClr val="EF77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翰墨书香</a:t>
            </a:r>
            <a:endParaRPr lang="en-US" altLang="zh-CN" sz="2400" b="1" dirty="0" smtClean="0">
              <a:solidFill>
                <a:srgbClr val="EF77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EF77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6947" y="5444306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集体观影</a:t>
            </a:r>
            <a:endParaRPr lang="zh-CN" altLang="en-US" sz="2400" b="1" dirty="0">
              <a:solidFill>
                <a:srgbClr val="EF77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 descr="微信图片_20180513141931"/>
          <p:cNvPicPr>
            <a:picLocks noChangeAspect="1"/>
          </p:cNvPicPr>
          <p:nvPr/>
        </p:nvPicPr>
        <p:blipFill>
          <a:blip r:embed="rId4"/>
          <a:srcRect l="7575" t="-2341" r="15245" b="13497"/>
          <a:stretch>
            <a:fillRect/>
          </a:stretch>
        </p:blipFill>
        <p:spPr>
          <a:xfrm>
            <a:off x="720644" y="4745115"/>
            <a:ext cx="2865120" cy="2368289"/>
          </a:xfrm>
          <a:prstGeom prst="rect">
            <a:avLst/>
          </a:prstGeom>
        </p:spPr>
      </p:pic>
      <p:pic>
        <p:nvPicPr>
          <p:cNvPr id="38" name="图片 37" descr="图片包含 人员, 地板, 室内, 建筑物&#10;&#10;已生成极高可信度的说明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359" y="4754505"/>
            <a:ext cx="1555210" cy="1247474"/>
          </a:xfrm>
          <a:prstGeom prst="rect">
            <a:avLst/>
          </a:prstGeom>
        </p:spPr>
      </p:pic>
      <p:pic>
        <p:nvPicPr>
          <p:cNvPr id="39" name="图片 38" descr="图片包含 树, 户外, 人员, 天空&#10;&#10;已生成极高可信度的说明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234" y="5843773"/>
            <a:ext cx="1704889" cy="1278667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392174" y="2066942"/>
            <a:ext cx="553998" cy="125611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      雪</a:t>
            </a:r>
            <a:endParaRPr lang="zh-CN" altLang="en-US" sz="2400" b="1" dirty="0">
              <a:solidFill>
                <a:srgbClr val="EF77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315301" y="2014831"/>
            <a:ext cx="553998" cy="11647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篮     球</a:t>
            </a:r>
            <a:endParaRPr lang="zh-CN" altLang="en-US" sz="2400" b="1" dirty="0">
              <a:solidFill>
                <a:srgbClr val="EF77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681967" y="2014831"/>
            <a:ext cx="553998" cy="11984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羽 毛 球</a:t>
            </a:r>
            <a:endParaRPr lang="zh-CN" altLang="en-US" sz="2400" b="1" dirty="0">
              <a:solidFill>
                <a:srgbClr val="EF77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22" y="4672726"/>
            <a:ext cx="2967098" cy="2449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0" b="18141"/>
          <a:stretch>
            <a:fillRect/>
          </a:stretch>
        </p:blipFill>
        <p:spPr>
          <a:xfrm>
            <a:off x="10018123" y="4644226"/>
            <a:ext cx="2099884" cy="2579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文本框 20"/>
          <p:cNvSpPr txBox="1"/>
          <p:nvPr/>
        </p:nvSpPr>
        <p:spPr>
          <a:xfrm>
            <a:off x="12168359" y="5136529"/>
            <a:ext cx="553998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优秀一般案例</a:t>
            </a:r>
            <a:endParaRPr lang="zh-CN" altLang="en-US" sz="2400" b="1" dirty="0">
              <a:solidFill>
                <a:srgbClr val="EF77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1"/>
          <p:cNvSpPr/>
          <p:nvPr/>
        </p:nvSpPr>
        <p:spPr bwMode="auto">
          <a:xfrm>
            <a:off x="230" y="399136"/>
            <a:ext cx="5498954" cy="6434378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050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8778" y="1955325"/>
            <a:ext cx="4435021" cy="322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06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5813894" y="3616325"/>
            <a:ext cx="5583600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05299" y="2748495"/>
            <a:ext cx="4904595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以文化人，以文育人</a:t>
            </a:r>
            <a:endParaRPr lang="zh-CN" altLang="en-US" sz="4000" dirty="0" smtClean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7897808" y="37307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/>
            <a:r>
              <a:rPr lang="zh-CN" altLang="en-US" sz="2400" dirty="0" smtClean="0">
                <a:solidFill>
                  <a:srgbClr val="E5355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文化氛围</a:t>
            </a:r>
            <a:endParaRPr lang="en-US" altLang="zh-CN" sz="2400" dirty="0">
              <a:solidFill>
                <a:srgbClr val="E5355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41"/>
          <p:cNvSpPr/>
          <p:nvPr/>
        </p:nvSpPr>
        <p:spPr bwMode="auto">
          <a:xfrm>
            <a:off x="230" y="399136"/>
            <a:ext cx="5498954" cy="6434378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1" name="Freeform 41"/>
          <p:cNvSpPr/>
          <p:nvPr/>
        </p:nvSpPr>
        <p:spPr bwMode="auto">
          <a:xfrm>
            <a:off x="2203229" y="491220"/>
            <a:ext cx="3369027" cy="3942131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E46633">
              <a:alpha val="80000"/>
            </a:srgbClr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2" name="Freeform 41"/>
          <p:cNvSpPr/>
          <p:nvPr/>
        </p:nvSpPr>
        <p:spPr bwMode="auto">
          <a:xfrm>
            <a:off x="628079" y="2697869"/>
            <a:ext cx="2443647" cy="2859334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E5355B">
              <a:alpha val="80000"/>
            </a:srgbClr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3" name="Freeform 41"/>
          <p:cNvSpPr/>
          <p:nvPr/>
        </p:nvSpPr>
        <p:spPr bwMode="auto">
          <a:xfrm>
            <a:off x="2276476" y="2985948"/>
            <a:ext cx="3033194" cy="3549170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9" name="MH_Others_1"/>
          <p:cNvSpPr txBox="1"/>
          <p:nvPr>
            <p:custDataLst>
              <p:tags r:id="rId1"/>
            </p:custDataLst>
          </p:nvPr>
        </p:nvSpPr>
        <p:spPr>
          <a:xfrm>
            <a:off x="1240497" y="2431950"/>
            <a:ext cx="2626654" cy="110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  <a:endParaRPr lang="zh-CN" altLang="en-US" sz="7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s_2"/>
          <p:cNvSpPr txBox="1"/>
          <p:nvPr>
            <p:custDataLst>
              <p:tags r:id="rId2"/>
            </p:custDataLst>
          </p:nvPr>
        </p:nvSpPr>
        <p:spPr>
          <a:xfrm>
            <a:off x="1388815" y="3609695"/>
            <a:ext cx="2330017" cy="492443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147406" y="952029"/>
            <a:ext cx="3836395" cy="5038947"/>
            <a:chOff x="7146047" y="704157"/>
            <a:chExt cx="3836395" cy="5793171"/>
          </a:xfrm>
        </p:grpSpPr>
        <p:sp>
          <p:nvSpPr>
            <p:cNvPr id="11" name="MH_Number_1"/>
            <p:cNvSpPr/>
            <p:nvPr>
              <p:custDataLst>
                <p:tags r:id="rId3"/>
              </p:custDataLst>
            </p:nvPr>
          </p:nvSpPr>
          <p:spPr>
            <a:xfrm>
              <a:off x="7146047" y="704157"/>
              <a:ext cx="379667" cy="379667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  <a:effectLst>
              <a:outerShdw blurRad="2032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2" name="MH_Entry_1"/>
            <p:cNvSpPr/>
            <p:nvPr>
              <p:custDataLst>
                <p:tags r:id="rId4"/>
              </p:custDataLst>
            </p:nvPr>
          </p:nvSpPr>
          <p:spPr>
            <a:xfrm>
              <a:off x="7763562" y="718433"/>
              <a:ext cx="2251181" cy="42461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实验室简介</a:t>
              </a:r>
              <a:endPara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MH_Number_2"/>
            <p:cNvSpPr/>
            <p:nvPr>
              <p:custDataLst>
                <p:tags r:id="rId5"/>
              </p:custDataLst>
            </p:nvPr>
          </p:nvSpPr>
          <p:spPr>
            <a:xfrm>
              <a:off x="7146047" y="1789371"/>
              <a:ext cx="379667" cy="37966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  <a:effectLst>
              <a:outerShdw blurRad="2032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4" name="MH_Entry_2"/>
            <p:cNvSpPr/>
            <p:nvPr>
              <p:custDataLst>
                <p:tags r:id="rId6"/>
              </p:custDataLst>
            </p:nvPr>
          </p:nvSpPr>
          <p:spPr>
            <a:xfrm>
              <a:off x="7763562" y="1791397"/>
              <a:ext cx="3217680" cy="42461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/>
              <a:r>
                <a:rPr lang="zh-CN" alt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心存敬畏，手握戒尺</a:t>
              </a:r>
              <a:endPara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MH_Number_3"/>
            <p:cNvSpPr/>
            <p:nvPr>
              <p:custDataLst>
                <p:tags r:id="rId7"/>
              </p:custDataLst>
            </p:nvPr>
          </p:nvSpPr>
          <p:spPr>
            <a:xfrm>
              <a:off x="7146047" y="2874585"/>
              <a:ext cx="379667" cy="37966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  <a:effectLst>
              <a:outerShdw blurRad="2032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6" name="MH_Entry_3"/>
            <p:cNvSpPr/>
            <p:nvPr>
              <p:custDataLst>
                <p:tags r:id="rId8"/>
              </p:custDataLst>
            </p:nvPr>
          </p:nvSpPr>
          <p:spPr>
            <a:xfrm>
              <a:off x="7763562" y="2864361"/>
              <a:ext cx="3145672" cy="42461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/>
              <a:r>
                <a:rPr lang="zh-CN" altLang="en-US" sz="2400" dirty="0" smtClean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潜心问道，关注社会</a:t>
              </a:r>
              <a:endParaRPr lang="zh-CN" altLang="en-US" sz="24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MH_Number_4"/>
            <p:cNvSpPr/>
            <p:nvPr>
              <p:custDataLst>
                <p:tags r:id="rId9"/>
              </p:custDataLst>
            </p:nvPr>
          </p:nvSpPr>
          <p:spPr>
            <a:xfrm>
              <a:off x="7146047" y="3959800"/>
              <a:ext cx="379667" cy="379667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</a:ln>
            <a:effectLst>
              <a:outerShdw blurRad="2032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8" name="MH_Entry_4"/>
            <p:cNvSpPr/>
            <p:nvPr>
              <p:custDataLst>
                <p:tags r:id="rId10"/>
              </p:custDataLst>
            </p:nvPr>
          </p:nvSpPr>
          <p:spPr>
            <a:xfrm>
              <a:off x="7763562" y="3937327"/>
              <a:ext cx="3145672" cy="42461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/>
              <a:r>
                <a:rPr lang="zh-CN" altLang="en-US" sz="2400" dirty="0" smtClean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春风化雨，立德树人</a:t>
              </a:r>
              <a:endPara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MH_Number_2"/>
            <p:cNvSpPr/>
            <p:nvPr>
              <p:custDataLst>
                <p:tags r:id="rId11"/>
              </p:custDataLst>
            </p:nvPr>
          </p:nvSpPr>
          <p:spPr>
            <a:xfrm>
              <a:off x="7147247" y="5025351"/>
              <a:ext cx="379667" cy="37966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  <a:effectLst>
              <a:outerShdw blurRad="2032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2" name="MH_Entry_2"/>
            <p:cNvSpPr/>
            <p:nvPr>
              <p:custDataLst>
                <p:tags r:id="rId12"/>
              </p:custDataLst>
            </p:nvPr>
          </p:nvSpPr>
          <p:spPr>
            <a:xfrm>
              <a:off x="7764762" y="5027376"/>
              <a:ext cx="3217680" cy="42461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/>
              <a:r>
                <a:rPr lang="zh-CN" alt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寓教于乐，全面发展</a:t>
              </a:r>
              <a:endPara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MH_Number_3"/>
            <p:cNvSpPr/>
            <p:nvPr>
              <p:custDataLst>
                <p:tags r:id="rId13"/>
              </p:custDataLst>
            </p:nvPr>
          </p:nvSpPr>
          <p:spPr>
            <a:xfrm>
              <a:off x="7146047" y="6082938"/>
              <a:ext cx="379667" cy="37966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  <a:effectLst>
              <a:outerShdw blurRad="2032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6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4" name="MH_Entry_3"/>
            <p:cNvSpPr/>
            <p:nvPr>
              <p:custDataLst>
                <p:tags r:id="rId14"/>
              </p:custDataLst>
            </p:nvPr>
          </p:nvSpPr>
          <p:spPr>
            <a:xfrm>
              <a:off x="7763562" y="6072715"/>
              <a:ext cx="3145672" cy="42461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/>
              <a:r>
                <a:rPr lang="zh-CN" altLang="en-US" sz="2400" dirty="0" smtClean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以文化人，以文育人</a:t>
              </a:r>
              <a:endParaRPr lang="zh-CN" altLang="en-US" sz="24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2711" y="808013"/>
            <a:ext cx="3284855" cy="6269990"/>
            <a:chOff x="1912729" y="1458758"/>
            <a:chExt cx="3510756" cy="5187394"/>
          </a:xfrm>
        </p:grpSpPr>
        <p:grpSp>
          <p:nvGrpSpPr>
            <p:cNvPr id="5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-1" fmla="*/ 0 w 272825"/>
                  <a:gd name="connsiteY0-2" fmla="*/ 0 h 3776662"/>
                  <a:gd name="connsiteX1-3" fmla="*/ 272825 w 272825"/>
                  <a:gd name="connsiteY1-4" fmla="*/ 0 h 3776662"/>
                  <a:gd name="connsiteX2-5" fmla="*/ 272825 w 272825"/>
                  <a:gd name="connsiteY2-6" fmla="*/ 3776662 h 3776662"/>
                  <a:gd name="connsiteX3-7" fmla="*/ 0 w 272825"/>
                  <a:gd name="connsiteY3-8" fmla="*/ 3776662 h 3776662"/>
                  <a:gd name="connsiteX4-9" fmla="*/ 1 w 272825"/>
                  <a:gd name="connsiteY4-10" fmla="*/ 3609974 h 3776662"/>
                  <a:gd name="connsiteX5" fmla="*/ 0 w 272825"/>
                  <a:gd name="connsiteY5" fmla="*/ 0 h 3776662"/>
                  <a:gd name="connsiteX0-11" fmla="*/ 0 w 272825"/>
                  <a:gd name="connsiteY0-12" fmla="*/ 0 h 3776662"/>
                  <a:gd name="connsiteX1-13" fmla="*/ 272825 w 272825"/>
                  <a:gd name="connsiteY1-14" fmla="*/ 0 h 3776662"/>
                  <a:gd name="connsiteX2-15" fmla="*/ 272825 w 272825"/>
                  <a:gd name="connsiteY2-16" fmla="*/ 3776662 h 3776662"/>
                  <a:gd name="connsiteX3-17" fmla="*/ 57151 w 272825"/>
                  <a:gd name="connsiteY3-18" fmla="*/ 3776661 h 3776662"/>
                  <a:gd name="connsiteX4-19" fmla="*/ 0 w 272825"/>
                  <a:gd name="connsiteY4-20" fmla="*/ 3776662 h 3776662"/>
                  <a:gd name="connsiteX5-21" fmla="*/ 1 w 272825"/>
                  <a:gd name="connsiteY5-22" fmla="*/ 3609974 h 3776662"/>
                  <a:gd name="connsiteX6" fmla="*/ 0 w 272825"/>
                  <a:gd name="connsiteY6" fmla="*/ 0 h 3776662"/>
                  <a:gd name="connsiteX0-23" fmla="*/ 0 w 272825"/>
                  <a:gd name="connsiteY0-24" fmla="*/ 0 h 3776662"/>
                  <a:gd name="connsiteX1-25" fmla="*/ 272825 w 272825"/>
                  <a:gd name="connsiteY1-26" fmla="*/ 0 h 3776662"/>
                  <a:gd name="connsiteX2-27" fmla="*/ 272825 w 272825"/>
                  <a:gd name="connsiteY2-28" fmla="*/ 3776662 h 3776662"/>
                  <a:gd name="connsiteX3-29" fmla="*/ 166689 w 272825"/>
                  <a:gd name="connsiteY3-30" fmla="*/ 3776661 h 3776662"/>
                  <a:gd name="connsiteX4-31" fmla="*/ 57151 w 272825"/>
                  <a:gd name="connsiteY4-32" fmla="*/ 3776661 h 3776662"/>
                  <a:gd name="connsiteX5-33" fmla="*/ 0 w 272825"/>
                  <a:gd name="connsiteY5-34" fmla="*/ 3776662 h 3776662"/>
                  <a:gd name="connsiteX6-35" fmla="*/ 1 w 272825"/>
                  <a:gd name="connsiteY6-36" fmla="*/ 3609974 h 3776662"/>
                  <a:gd name="connsiteX7" fmla="*/ 0 w 272825"/>
                  <a:gd name="connsiteY7" fmla="*/ 0 h 3776662"/>
                  <a:gd name="connsiteX0-37" fmla="*/ 0 w 272825"/>
                  <a:gd name="connsiteY0-38" fmla="*/ 0 h 3776662"/>
                  <a:gd name="connsiteX1-39" fmla="*/ 272825 w 272825"/>
                  <a:gd name="connsiteY1-40" fmla="*/ 0 h 3776662"/>
                  <a:gd name="connsiteX2-41" fmla="*/ 272825 w 272825"/>
                  <a:gd name="connsiteY2-42" fmla="*/ 3776662 h 3776662"/>
                  <a:gd name="connsiteX3-43" fmla="*/ 166689 w 272825"/>
                  <a:gd name="connsiteY3-44" fmla="*/ 3776661 h 3776662"/>
                  <a:gd name="connsiteX4-45" fmla="*/ 107157 w 272825"/>
                  <a:gd name="connsiteY4-46" fmla="*/ 3774280 h 3776662"/>
                  <a:gd name="connsiteX5-47" fmla="*/ 57151 w 272825"/>
                  <a:gd name="connsiteY5-48" fmla="*/ 3776661 h 3776662"/>
                  <a:gd name="connsiteX6-49" fmla="*/ 0 w 272825"/>
                  <a:gd name="connsiteY6-50" fmla="*/ 3776662 h 3776662"/>
                  <a:gd name="connsiteX7-51" fmla="*/ 1 w 272825"/>
                  <a:gd name="connsiteY7-52" fmla="*/ 3609974 h 3776662"/>
                  <a:gd name="connsiteX8" fmla="*/ 0 w 272825"/>
                  <a:gd name="connsiteY8" fmla="*/ 0 h 3776662"/>
                  <a:gd name="connsiteX0-53" fmla="*/ 0 w 272825"/>
                  <a:gd name="connsiteY0-54" fmla="*/ 0 h 3776662"/>
                  <a:gd name="connsiteX1-55" fmla="*/ 272825 w 272825"/>
                  <a:gd name="connsiteY1-56" fmla="*/ 0 h 3776662"/>
                  <a:gd name="connsiteX2-57" fmla="*/ 272825 w 272825"/>
                  <a:gd name="connsiteY2-58" fmla="*/ 3776662 h 3776662"/>
                  <a:gd name="connsiteX3-59" fmla="*/ 221457 w 272825"/>
                  <a:gd name="connsiteY3-60" fmla="*/ 3774280 h 3776662"/>
                  <a:gd name="connsiteX4-61" fmla="*/ 166689 w 272825"/>
                  <a:gd name="connsiteY4-62" fmla="*/ 3776661 h 3776662"/>
                  <a:gd name="connsiteX5-63" fmla="*/ 107157 w 272825"/>
                  <a:gd name="connsiteY5-64" fmla="*/ 3774280 h 3776662"/>
                  <a:gd name="connsiteX6-65" fmla="*/ 57151 w 272825"/>
                  <a:gd name="connsiteY6-66" fmla="*/ 3776661 h 3776662"/>
                  <a:gd name="connsiteX7-67" fmla="*/ 0 w 272825"/>
                  <a:gd name="connsiteY7-68" fmla="*/ 3776662 h 3776662"/>
                  <a:gd name="connsiteX8-69" fmla="*/ 1 w 272825"/>
                  <a:gd name="connsiteY8-70" fmla="*/ 3609974 h 3776662"/>
                  <a:gd name="connsiteX9" fmla="*/ 0 w 272825"/>
                  <a:gd name="connsiteY9" fmla="*/ 0 h 3776662"/>
                  <a:gd name="connsiteX0-71" fmla="*/ 0 w 272825"/>
                  <a:gd name="connsiteY0-72" fmla="*/ 0 h 3776662"/>
                  <a:gd name="connsiteX1-73" fmla="*/ 272825 w 272825"/>
                  <a:gd name="connsiteY1-74" fmla="*/ 0 h 3776662"/>
                  <a:gd name="connsiteX2-75" fmla="*/ 272825 w 272825"/>
                  <a:gd name="connsiteY2-76" fmla="*/ 3776662 h 3776662"/>
                  <a:gd name="connsiteX3-77" fmla="*/ 252414 w 272825"/>
                  <a:gd name="connsiteY3-78" fmla="*/ 3776661 h 3776662"/>
                  <a:gd name="connsiteX4-79" fmla="*/ 221457 w 272825"/>
                  <a:gd name="connsiteY4-80" fmla="*/ 3774280 h 3776662"/>
                  <a:gd name="connsiteX5-81" fmla="*/ 166689 w 272825"/>
                  <a:gd name="connsiteY5-82" fmla="*/ 3776661 h 3776662"/>
                  <a:gd name="connsiteX6-83" fmla="*/ 107157 w 272825"/>
                  <a:gd name="connsiteY6-84" fmla="*/ 3774280 h 3776662"/>
                  <a:gd name="connsiteX7-85" fmla="*/ 57151 w 272825"/>
                  <a:gd name="connsiteY7-86" fmla="*/ 3776661 h 3776662"/>
                  <a:gd name="connsiteX8-87" fmla="*/ 0 w 272825"/>
                  <a:gd name="connsiteY8-88" fmla="*/ 3776662 h 3776662"/>
                  <a:gd name="connsiteX9-89" fmla="*/ 1 w 272825"/>
                  <a:gd name="connsiteY9-90" fmla="*/ 3609974 h 3776662"/>
                  <a:gd name="connsiteX10" fmla="*/ 0 w 272825"/>
                  <a:gd name="connsiteY10" fmla="*/ 0 h 3776662"/>
                  <a:gd name="connsiteX0-91" fmla="*/ 0 w 273845"/>
                  <a:gd name="connsiteY0-92" fmla="*/ 0 h 3776662"/>
                  <a:gd name="connsiteX1-93" fmla="*/ 272825 w 273845"/>
                  <a:gd name="connsiteY1-94" fmla="*/ 0 h 3776662"/>
                  <a:gd name="connsiteX2-95" fmla="*/ 273845 w 273845"/>
                  <a:gd name="connsiteY2-96" fmla="*/ 3581399 h 3776662"/>
                  <a:gd name="connsiteX3-97" fmla="*/ 272825 w 273845"/>
                  <a:gd name="connsiteY3-98" fmla="*/ 3776662 h 3776662"/>
                  <a:gd name="connsiteX4-99" fmla="*/ 252414 w 273845"/>
                  <a:gd name="connsiteY4-100" fmla="*/ 3776661 h 3776662"/>
                  <a:gd name="connsiteX5-101" fmla="*/ 221457 w 273845"/>
                  <a:gd name="connsiteY5-102" fmla="*/ 3774280 h 3776662"/>
                  <a:gd name="connsiteX6-103" fmla="*/ 166689 w 273845"/>
                  <a:gd name="connsiteY6-104" fmla="*/ 3776661 h 3776662"/>
                  <a:gd name="connsiteX7-105" fmla="*/ 107157 w 273845"/>
                  <a:gd name="connsiteY7-106" fmla="*/ 3774280 h 3776662"/>
                  <a:gd name="connsiteX8-107" fmla="*/ 57151 w 273845"/>
                  <a:gd name="connsiteY8-108" fmla="*/ 3776661 h 3776662"/>
                  <a:gd name="connsiteX9-109" fmla="*/ 0 w 273845"/>
                  <a:gd name="connsiteY9-110" fmla="*/ 3776662 h 3776662"/>
                  <a:gd name="connsiteX10-111" fmla="*/ 1 w 273845"/>
                  <a:gd name="connsiteY10-112" fmla="*/ 3609974 h 3776662"/>
                  <a:gd name="connsiteX11" fmla="*/ 0 w 273845"/>
                  <a:gd name="connsiteY11" fmla="*/ 0 h 3776662"/>
                  <a:gd name="connsiteX0-113" fmla="*/ 0 w 273845"/>
                  <a:gd name="connsiteY0-114" fmla="*/ 0 h 3776662"/>
                  <a:gd name="connsiteX1-115" fmla="*/ 272825 w 273845"/>
                  <a:gd name="connsiteY1-116" fmla="*/ 0 h 3776662"/>
                  <a:gd name="connsiteX2-117" fmla="*/ 273845 w 273845"/>
                  <a:gd name="connsiteY2-118" fmla="*/ 3581399 h 3776662"/>
                  <a:gd name="connsiteX3-119" fmla="*/ 252414 w 273845"/>
                  <a:gd name="connsiteY3-120" fmla="*/ 3776661 h 3776662"/>
                  <a:gd name="connsiteX4-121" fmla="*/ 221457 w 273845"/>
                  <a:gd name="connsiteY4-122" fmla="*/ 3774280 h 3776662"/>
                  <a:gd name="connsiteX5-123" fmla="*/ 166689 w 273845"/>
                  <a:gd name="connsiteY5-124" fmla="*/ 3776661 h 3776662"/>
                  <a:gd name="connsiteX6-125" fmla="*/ 107157 w 273845"/>
                  <a:gd name="connsiteY6-126" fmla="*/ 3774280 h 3776662"/>
                  <a:gd name="connsiteX7-127" fmla="*/ 57151 w 273845"/>
                  <a:gd name="connsiteY7-128" fmla="*/ 3776661 h 3776662"/>
                  <a:gd name="connsiteX8-129" fmla="*/ 0 w 273845"/>
                  <a:gd name="connsiteY8-130" fmla="*/ 3776662 h 3776662"/>
                  <a:gd name="connsiteX9-131" fmla="*/ 1 w 273845"/>
                  <a:gd name="connsiteY9-132" fmla="*/ 3609974 h 3776662"/>
                  <a:gd name="connsiteX10-133" fmla="*/ 0 w 273845"/>
                  <a:gd name="connsiteY10-134" fmla="*/ 0 h 3776662"/>
                  <a:gd name="connsiteX0-135" fmla="*/ 0 w 273845"/>
                  <a:gd name="connsiteY0-136" fmla="*/ 0 h 3776661"/>
                  <a:gd name="connsiteX1-137" fmla="*/ 272825 w 273845"/>
                  <a:gd name="connsiteY1-138" fmla="*/ 0 h 3776661"/>
                  <a:gd name="connsiteX2-139" fmla="*/ 273845 w 273845"/>
                  <a:gd name="connsiteY2-140" fmla="*/ 3581399 h 3776661"/>
                  <a:gd name="connsiteX3-141" fmla="*/ 252414 w 273845"/>
                  <a:gd name="connsiteY3-142" fmla="*/ 3776661 h 3776661"/>
                  <a:gd name="connsiteX4-143" fmla="*/ 221457 w 273845"/>
                  <a:gd name="connsiteY4-144" fmla="*/ 3774280 h 3776661"/>
                  <a:gd name="connsiteX5-145" fmla="*/ 166689 w 273845"/>
                  <a:gd name="connsiteY5-146" fmla="*/ 3776661 h 3776661"/>
                  <a:gd name="connsiteX6-147" fmla="*/ 107157 w 273845"/>
                  <a:gd name="connsiteY6-148" fmla="*/ 3774280 h 3776661"/>
                  <a:gd name="connsiteX7-149" fmla="*/ 57151 w 273845"/>
                  <a:gd name="connsiteY7-150" fmla="*/ 3776661 h 3776661"/>
                  <a:gd name="connsiteX8-151" fmla="*/ 1 w 273845"/>
                  <a:gd name="connsiteY8-152" fmla="*/ 3609974 h 3776661"/>
                  <a:gd name="connsiteX9-153" fmla="*/ 0 w 273845"/>
                  <a:gd name="connsiteY9-154" fmla="*/ 0 h 3776661"/>
                  <a:gd name="connsiteX0-155" fmla="*/ 0 w 273845"/>
                  <a:gd name="connsiteY0-156" fmla="*/ 0 h 3776661"/>
                  <a:gd name="connsiteX1-157" fmla="*/ 272825 w 273845"/>
                  <a:gd name="connsiteY1-158" fmla="*/ 0 h 3776661"/>
                  <a:gd name="connsiteX2-159" fmla="*/ 273845 w 273845"/>
                  <a:gd name="connsiteY2-160" fmla="*/ 3581399 h 3776661"/>
                  <a:gd name="connsiteX3-161" fmla="*/ 252414 w 273845"/>
                  <a:gd name="connsiteY3-162" fmla="*/ 3776661 h 3776661"/>
                  <a:gd name="connsiteX4-163" fmla="*/ 221457 w 273845"/>
                  <a:gd name="connsiteY4-164" fmla="*/ 3774280 h 3776661"/>
                  <a:gd name="connsiteX5-165" fmla="*/ 166689 w 273845"/>
                  <a:gd name="connsiteY5-166" fmla="*/ 3776661 h 3776661"/>
                  <a:gd name="connsiteX6-167" fmla="*/ 104776 w 273845"/>
                  <a:gd name="connsiteY6-168" fmla="*/ 3664743 h 3776661"/>
                  <a:gd name="connsiteX7-169" fmla="*/ 57151 w 273845"/>
                  <a:gd name="connsiteY7-170" fmla="*/ 3776661 h 3776661"/>
                  <a:gd name="connsiteX8-171" fmla="*/ 1 w 273845"/>
                  <a:gd name="connsiteY8-172" fmla="*/ 3609974 h 3776661"/>
                  <a:gd name="connsiteX9-173" fmla="*/ 0 w 273845"/>
                  <a:gd name="connsiteY9-174" fmla="*/ 0 h 3776661"/>
                  <a:gd name="connsiteX0-175" fmla="*/ 0 w 273845"/>
                  <a:gd name="connsiteY0-176" fmla="*/ 0 h 3776661"/>
                  <a:gd name="connsiteX1-177" fmla="*/ 272825 w 273845"/>
                  <a:gd name="connsiteY1-178" fmla="*/ 0 h 3776661"/>
                  <a:gd name="connsiteX2-179" fmla="*/ 273845 w 273845"/>
                  <a:gd name="connsiteY2-180" fmla="*/ 3581399 h 3776661"/>
                  <a:gd name="connsiteX3-181" fmla="*/ 252414 w 273845"/>
                  <a:gd name="connsiteY3-182" fmla="*/ 3776661 h 3776661"/>
                  <a:gd name="connsiteX4-183" fmla="*/ 221457 w 273845"/>
                  <a:gd name="connsiteY4-184" fmla="*/ 3774280 h 3776661"/>
                  <a:gd name="connsiteX5-185" fmla="*/ 166689 w 273845"/>
                  <a:gd name="connsiteY5-186" fmla="*/ 3776661 h 3776661"/>
                  <a:gd name="connsiteX6-187" fmla="*/ 104776 w 273845"/>
                  <a:gd name="connsiteY6-188" fmla="*/ 3664743 h 3776661"/>
                  <a:gd name="connsiteX7-189" fmla="*/ 57151 w 273845"/>
                  <a:gd name="connsiteY7-190" fmla="*/ 3750467 h 3776661"/>
                  <a:gd name="connsiteX8-191" fmla="*/ 1 w 273845"/>
                  <a:gd name="connsiteY8-192" fmla="*/ 3609974 h 3776661"/>
                  <a:gd name="connsiteX9-193" fmla="*/ 0 w 273845"/>
                  <a:gd name="connsiteY9-194" fmla="*/ 0 h 3776661"/>
                  <a:gd name="connsiteX0-195" fmla="*/ 0 w 273845"/>
                  <a:gd name="connsiteY0-196" fmla="*/ 0 h 3776661"/>
                  <a:gd name="connsiteX1-197" fmla="*/ 272825 w 273845"/>
                  <a:gd name="connsiteY1-198" fmla="*/ 0 h 3776661"/>
                  <a:gd name="connsiteX2-199" fmla="*/ 273845 w 273845"/>
                  <a:gd name="connsiteY2-200" fmla="*/ 3581399 h 3776661"/>
                  <a:gd name="connsiteX3-201" fmla="*/ 252414 w 273845"/>
                  <a:gd name="connsiteY3-202" fmla="*/ 3776661 h 3776661"/>
                  <a:gd name="connsiteX4-203" fmla="*/ 228601 w 273845"/>
                  <a:gd name="connsiteY4-204" fmla="*/ 3629023 h 3776661"/>
                  <a:gd name="connsiteX5-205" fmla="*/ 166689 w 273845"/>
                  <a:gd name="connsiteY5-206" fmla="*/ 3776661 h 3776661"/>
                  <a:gd name="connsiteX6-207" fmla="*/ 104776 w 273845"/>
                  <a:gd name="connsiteY6-208" fmla="*/ 3664743 h 3776661"/>
                  <a:gd name="connsiteX7-209" fmla="*/ 57151 w 273845"/>
                  <a:gd name="connsiteY7-210" fmla="*/ 3750467 h 3776661"/>
                  <a:gd name="connsiteX8-211" fmla="*/ 1 w 273845"/>
                  <a:gd name="connsiteY8-212" fmla="*/ 3609974 h 3776661"/>
                  <a:gd name="connsiteX9-213" fmla="*/ 0 w 273845"/>
                  <a:gd name="connsiteY9-214" fmla="*/ 0 h 3776661"/>
                  <a:gd name="connsiteX0-215" fmla="*/ 0 w 273845"/>
                  <a:gd name="connsiteY0-216" fmla="*/ 0 h 3776661"/>
                  <a:gd name="connsiteX1-217" fmla="*/ 272825 w 273845"/>
                  <a:gd name="connsiteY1-218" fmla="*/ 0 h 3776661"/>
                  <a:gd name="connsiteX2-219" fmla="*/ 273845 w 273845"/>
                  <a:gd name="connsiteY2-220" fmla="*/ 3581399 h 3776661"/>
                  <a:gd name="connsiteX3-221" fmla="*/ 250032 w 273845"/>
                  <a:gd name="connsiteY3-222" fmla="*/ 3695699 h 3776661"/>
                  <a:gd name="connsiteX4-223" fmla="*/ 228601 w 273845"/>
                  <a:gd name="connsiteY4-224" fmla="*/ 3629023 h 3776661"/>
                  <a:gd name="connsiteX5-225" fmla="*/ 166689 w 273845"/>
                  <a:gd name="connsiteY5-226" fmla="*/ 3776661 h 3776661"/>
                  <a:gd name="connsiteX6-227" fmla="*/ 104776 w 273845"/>
                  <a:gd name="connsiteY6-228" fmla="*/ 3664743 h 3776661"/>
                  <a:gd name="connsiteX7-229" fmla="*/ 57151 w 273845"/>
                  <a:gd name="connsiteY7-230" fmla="*/ 3750467 h 3776661"/>
                  <a:gd name="connsiteX8-231" fmla="*/ 1 w 273845"/>
                  <a:gd name="connsiteY8-232" fmla="*/ 3609974 h 3776661"/>
                  <a:gd name="connsiteX9-233" fmla="*/ 0 w 273845"/>
                  <a:gd name="connsiteY9-234" fmla="*/ 0 h 3776661"/>
                  <a:gd name="connsiteX0-235" fmla="*/ 0 w 273845"/>
                  <a:gd name="connsiteY0-236" fmla="*/ 0 h 3776661"/>
                  <a:gd name="connsiteX1-237" fmla="*/ 272825 w 273845"/>
                  <a:gd name="connsiteY1-238" fmla="*/ 0 h 3776661"/>
                  <a:gd name="connsiteX2-239" fmla="*/ 273845 w 273845"/>
                  <a:gd name="connsiteY2-240" fmla="*/ 3581399 h 3776661"/>
                  <a:gd name="connsiteX3-241" fmla="*/ 247651 w 273845"/>
                  <a:gd name="connsiteY3-242" fmla="*/ 3702843 h 3776661"/>
                  <a:gd name="connsiteX4-243" fmla="*/ 228601 w 273845"/>
                  <a:gd name="connsiteY4-244" fmla="*/ 3629023 h 3776661"/>
                  <a:gd name="connsiteX5-245" fmla="*/ 166689 w 273845"/>
                  <a:gd name="connsiteY5-246" fmla="*/ 3776661 h 3776661"/>
                  <a:gd name="connsiteX6-247" fmla="*/ 104776 w 273845"/>
                  <a:gd name="connsiteY6-248" fmla="*/ 3664743 h 3776661"/>
                  <a:gd name="connsiteX7-249" fmla="*/ 57151 w 273845"/>
                  <a:gd name="connsiteY7-250" fmla="*/ 3750467 h 3776661"/>
                  <a:gd name="connsiteX8-251" fmla="*/ 1 w 273845"/>
                  <a:gd name="connsiteY8-252" fmla="*/ 3609974 h 3776661"/>
                  <a:gd name="connsiteX9-253" fmla="*/ 0 w 273845"/>
                  <a:gd name="connsiteY9-254" fmla="*/ 0 h 3776661"/>
                  <a:gd name="connsiteX0-255" fmla="*/ 0 w 273845"/>
                  <a:gd name="connsiteY0-256" fmla="*/ 0 h 3776661"/>
                  <a:gd name="connsiteX1-257" fmla="*/ 272825 w 273845"/>
                  <a:gd name="connsiteY1-258" fmla="*/ 0 h 3776661"/>
                  <a:gd name="connsiteX2-259" fmla="*/ 273845 w 273845"/>
                  <a:gd name="connsiteY2-260" fmla="*/ 3581399 h 3776661"/>
                  <a:gd name="connsiteX3-261" fmla="*/ 247651 w 273845"/>
                  <a:gd name="connsiteY3-262" fmla="*/ 3702843 h 3776661"/>
                  <a:gd name="connsiteX4-263" fmla="*/ 228601 w 273845"/>
                  <a:gd name="connsiteY4-264" fmla="*/ 3629023 h 3776661"/>
                  <a:gd name="connsiteX5-265" fmla="*/ 166689 w 273845"/>
                  <a:gd name="connsiteY5-266" fmla="*/ 3776661 h 3776661"/>
                  <a:gd name="connsiteX6-267" fmla="*/ 104776 w 273845"/>
                  <a:gd name="connsiteY6-268" fmla="*/ 3664743 h 3776661"/>
                  <a:gd name="connsiteX7-269" fmla="*/ 57151 w 273845"/>
                  <a:gd name="connsiteY7-270" fmla="*/ 3750467 h 3776661"/>
                  <a:gd name="connsiteX8-271" fmla="*/ 1 w 273845"/>
                  <a:gd name="connsiteY8-272" fmla="*/ 3609974 h 3776661"/>
                  <a:gd name="connsiteX9-273" fmla="*/ 0 w 273845"/>
                  <a:gd name="connsiteY9-274" fmla="*/ 0 h 3776661"/>
                  <a:gd name="connsiteX0-275" fmla="*/ 0 w 273845"/>
                  <a:gd name="connsiteY0-276" fmla="*/ 0 h 3776661"/>
                  <a:gd name="connsiteX1-277" fmla="*/ 272825 w 273845"/>
                  <a:gd name="connsiteY1-278" fmla="*/ 0 h 3776661"/>
                  <a:gd name="connsiteX2-279" fmla="*/ 273845 w 273845"/>
                  <a:gd name="connsiteY2-280" fmla="*/ 3581399 h 3776661"/>
                  <a:gd name="connsiteX3-281" fmla="*/ 247651 w 273845"/>
                  <a:gd name="connsiteY3-282" fmla="*/ 3702843 h 3776661"/>
                  <a:gd name="connsiteX4-283" fmla="*/ 228601 w 273845"/>
                  <a:gd name="connsiteY4-284" fmla="*/ 3629023 h 3776661"/>
                  <a:gd name="connsiteX5-285" fmla="*/ 166689 w 273845"/>
                  <a:gd name="connsiteY5-286" fmla="*/ 3776661 h 3776661"/>
                  <a:gd name="connsiteX6-287" fmla="*/ 104776 w 273845"/>
                  <a:gd name="connsiteY6-288" fmla="*/ 3664743 h 3776661"/>
                  <a:gd name="connsiteX7-289" fmla="*/ 57151 w 273845"/>
                  <a:gd name="connsiteY7-290" fmla="*/ 3750467 h 3776661"/>
                  <a:gd name="connsiteX8-291" fmla="*/ 1 w 273845"/>
                  <a:gd name="connsiteY8-292" fmla="*/ 3609974 h 3776661"/>
                  <a:gd name="connsiteX9-293" fmla="*/ 0 w 273845"/>
                  <a:gd name="connsiteY9-294" fmla="*/ 0 h 3776661"/>
                  <a:gd name="connsiteX0-295" fmla="*/ 0 w 273845"/>
                  <a:gd name="connsiteY0-296" fmla="*/ 0 h 3776661"/>
                  <a:gd name="connsiteX1-297" fmla="*/ 272825 w 273845"/>
                  <a:gd name="connsiteY1-298" fmla="*/ 0 h 3776661"/>
                  <a:gd name="connsiteX2-299" fmla="*/ 273845 w 273845"/>
                  <a:gd name="connsiteY2-300" fmla="*/ 3581399 h 3776661"/>
                  <a:gd name="connsiteX3-301" fmla="*/ 247651 w 273845"/>
                  <a:gd name="connsiteY3-302" fmla="*/ 3702843 h 3776661"/>
                  <a:gd name="connsiteX4-303" fmla="*/ 228601 w 273845"/>
                  <a:gd name="connsiteY4-304" fmla="*/ 3629023 h 3776661"/>
                  <a:gd name="connsiteX5-305" fmla="*/ 166689 w 273845"/>
                  <a:gd name="connsiteY5-306" fmla="*/ 3776661 h 3776661"/>
                  <a:gd name="connsiteX6-307" fmla="*/ 104776 w 273845"/>
                  <a:gd name="connsiteY6-308" fmla="*/ 3664743 h 3776661"/>
                  <a:gd name="connsiteX7-309" fmla="*/ 57151 w 273845"/>
                  <a:gd name="connsiteY7-310" fmla="*/ 3750467 h 3776661"/>
                  <a:gd name="connsiteX8-311" fmla="*/ 1 w 273845"/>
                  <a:gd name="connsiteY8-312" fmla="*/ 3609974 h 3776661"/>
                  <a:gd name="connsiteX9-313" fmla="*/ 0 w 273845"/>
                  <a:gd name="connsiteY9-314" fmla="*/ 0 h 3776661"/>
                  <a:gd name="connsiteX0-315" fmla="*/ 0 w 273845"/>
                  <a:gd name="connsiteY0-316" fmla="*/ 0 h 3776661"/>
                  <a:gd name="connsiteX1-317" fmla="*/ 272825 w 273845"/>
                  <a:gd name="connsiteY1-318" fmla="*/ 0 h 3776661"/>
                  <a:gd name="connsiteX2-319" fmla="*/ 273845 w 273845"/>
                  <a:gd name="connsiteY2-320" fmla="*/ 3581399 h 3776661"/>
                  <a:gd name="connsiteX3-321" fmla="*/ 247651 w 273845"/>
                  <a:gd name="connsiteY3-322" fmla="*/ 3702843 h 3776661"/>
                  <a:gd name="connsiteX4-323" fmla="*/ 228601 w 273845"/>
                  <a:gd name="connsiteY4-324" fmla="*/ 3629023 h 3776661"/>
                  <a:gd name="connsiteX5-325" fmla="*/ 166689 w 273845"/>
                  <a:gd name="connsiteY5-326" fmla="*/ 3776661 h 3776661"/>
                  <a:gd name="connsiteX6-327" fmla="*/ 104776 w 273845"/>
                  <a:gd name="connsiteY6-328" fmla="*/ 3664743 h 3776661"/>
                  <a:gd name="connsiteX7-329" fmla="*/ 57151 w 273845"/>
                  <a:gd name="connsiteY7-330" fmla="*/ 3750467 h 3776661"/>
                  <a:gd name="connsiteX8-331" fmla="*/ 1 w 273845"/>
                  <a:gd name="connsiteY8-332" fmla="*/ 3609974 h 3776661"/>
                  <a:gd name="connsiteX9-333" fmla="*/ 0 w 273845"/>
                  <a:gd name="connsiteY9-334" fmla="*/ 0 h 3776661"/>
                  <a:gd name="connsiteX0-335" fmla="*/ 0 w 273845"/>
                  <a:gd name="connsiteY0-336" fmla="*/ 0 h 3776661"/>
                  <a:gd name="connsiteX1-337" fmla="*/ 272825 w 273845"/>
                  <a:gd name="connsiteY1-338" fmla="*/ 0 h 3776661"/>
                  <a:gd name="connsiteX2-339" fmla="*/ 273845 w 273845"/>
                  <a:gd name="connsiteY2-340" fmla="*/ 3581399 h 3776661"/>
                  <a:gd name="connsiteX3-341" fmla="*/ 247651 w 273845"/>
                  <a:gd name="connsiteY3-342" fmla="*/ 3702843 h 3776661"/>
                  <a:gd name="connsiteX4-343" fmla="*/ 228601 w 273845"/>
                  <a:gd name="connsiteY4-344" fmla="*/ 3629023 h 3776661"/>
                  <a:gd name="connsiteX5-345" fmla="*/ 166689 w 273845"/>
                  <a:gd name="connsiteY5-346" fmla="*/ 3776661 h 3776661"/>
                  <a:gd name="connsiteX6-347" fmla="*/ 104776 w 273845"/>
                  <a:gd name="connsiteY6-348" fmla="*/ 3664743 h 3776661"/>
                  <a:gd name="connsiteX7-349" fmla="*/ 57151 w 273845"/>
                  <a:gd name="connsiteY7-350" fmla="*/ 3750467 h 3776661"/>
                  <a:gd name="connsiteX8-351" fmla="*/ 1 w 273845"/>
                  <a:gd name="connsiteY8-352" fmla="*/ 3609974 h 3776661"/>
                  <a:gd name="connsiteX9-353" fmla="*/ 0 w 273845"/>
                  <a:gd name="connsiteY9-354" fmla="*/ 0 h 3776661"/>
                  <a:gd name="connsiteX0-355" fmla="*/ 0 w 273845"/>
                  <a:gd name="connsiteY0-356" fmla="*/ 0 h 3776887"/>
                  <a:gd name="connsiteX1-357" fmla="*/ 272825 w 273845"/>
                  <a:gd name="connsiteY1-358" fmla="*/ 0 h 3776887"/>
                  <a:gd name="connsiteX2-359" fmla="*/ 273845 w 273845"/>
                  <a:gd name="connsiteY2-360" fmla="*/ 3581399 h 3776887"/>
                  <a:gd name="connsiteX3-361" fmla="*/ 247651 w 273845"/>
                  <a:gd name="connsiteY3-362" fmla="*/ 3702843 h 3776887"/>
                  <a:gd name="connsiteX4-363" fmla="*/ 228601 w 273845"/>
                  <a:gd name="connsiteY4-364" fmla="*/ 3629023 h 3776887"/>
                  <a:gd name="connsiteX5-365" fmla="*/ 166689 w 273845"/>
                  <a:gd name="connsiteY5-366" fmla="*/ 3776661 h 3776887"/>
                  <a:gd name="connsiteX6-367" fmla="*/ 104776 w 273845"/>
                  <a:gd name="connsiteY6-368" fmla="*/ 3664743 h 3776887"/>
                  <a:gd name="connsiteX7-369" fmla="*/ 57151 w 273845"/>
                  <a:gd name="connsiteY7-370" fmla="*/ 3750467 h 3776887"/>
                  <a:gd name="connsiteX8-371" fmla="*/ 1 w 273845"/>
                  <a:gd name="connsiteY8-372" fmla="*/ 3609974 h 3776887"/>
                  <a:gd name="connsiteX9-373" fmla="*/ 0 w 273845"/>
                  <a:gd name="connsiteY9-374" fmla="*/ 0 h 3776887"/>
                  <a:gd name="connsiteX0-375" fmla="*/ 0 w 273845"/>
                  <a:gd name="connsiteY0-376" fmla="*/ 0 h 3776887"/>
                  <a:gd name="connsiteX1-377" fmla="*/ 272825 w 273845"/>
                  <a:gd name="connsiteY1-378" fmla="*/ 0 h 3776887"/>
                  <a:gd name="connsiteX2-379" fmla="*/ 273845 w 273845"/>
                  <a:gd name="connsiteY2-380" fmla="*/ 3581399 h 3776887"/>
                  <a:gd name="connsiteX3-381" fmla="*/ 247651 w 273845"/>
                  <a:gd name="connsiteY3-382" fmla="*/ 3702843 h 3776887"/>
                  <a:gd name="connsiteX4-383" fmla="*/ 228601 w 273845"/>
                  <a:gd name="connsiteY4-384" fmla="*/ 3629023 h 3776887"/>
                  <a:gd name="connsiteX5-385" fmla="*/ 166689 w 273845"/>
                  <a:gd name="connsiteY5-386" fmla="*/ 3776661 h 3776887"/>
                  <a:gd name="connsiteX6-387" fmla="*/ 104776 w 273845"/>
                  <a:gd name="connsiteY6-388" fmla="*/ 3664743 h 3776887"/>
                  <a:gd name="connsiteX7-389" fmla="*/ 57151 w 273845"/>
                  <a:gd name="connsiteY7-390" fmla="*/ 3750467 h 3776887"/>
                  <a:gd name="connsiteX8-391" fmla="*/ 1 w 273845"/>
                  <a:gd name="connsiteY8-392" fmla="*/ 3609974 h 3776887"/>
                  <a:gd name="connsiteX9-393" fmla="*/ 0 w 273845"/>
                  <a:gd name="connsiteY9-394" fmla="*/ 0 h 3776887"/>
                  <a:gd name="connsiteX0-395" fmla="*/ 0 w 273845"/>
                  <a:gd name="connsiteY0-396" fmla="*/ 0 h 3776887"/>
                  <a:gd name="connsiteX1-397" fmla="*/ 272825 w 273845"/>
                  <a:gd name="connsiteY1-398" fmla="*/ 0 h 3776887"/>
                  <a:gd name="connsiteX2-399" fmla="*/ 273845 w 273845"/>
                  <a:gd name="connsiteY2-400" fmla="*/ 3581399 h 3776887"/>
                  <a:gd name="connsiteX3-401" fmla="*/ 247651 w 273845"/>
                  <a:gd name="connsiteY3-402" fmla="*/ 3702843 h 3776887"/>
                  <a:gd name="connsiteX4-403" fmla="*/ 228601 w 273845"/>
                  <a:gd name="connsiteY4-404" fmla="*/ 3629023 h 3776887"/>
                  <a:gd name="connsiteX5-405" fmla="*/ 166689 w 273845"/>
                  <a:gd name="connsiteY5-406" fmla="*/ 3776661 h 3776887"/>
                  <a:gd name="connsiteX6-407" fmla="*/ 104776 w 273845"/>
                  <a:gd name="connsiteY6-408" fmla="*/ 3664743 h 3776887"/>
                  <a:gd name="connsiteX7-409" fmla="*/ 57151 w 273845"/>
                  <a:gd name="connsiteY7-410" fmla="*/ 3750467 h 3776887"/>
                  <a:gd name="connsiteX8-411" fmla="*/ 1 w 273845"/>
                  <a:gd name="connsiteY8-412" fmla="*/ 3609974 h 3776887"/>
                  <a:gd name="connsiteX9-413" fmla="*/ 0 w 273845"/>
                  <a:gd name="connsiteY9-414" fmla="*/ 0 h 3776887"/>
                  <a:gd name="connsiteX0-415" fmla="*/ 0 w 273845"/>
                  <a:gd name="connsiteY0-416" fmla="*/ 0 h 3776859"/>
                  <a:gd name="connsiteX1-417" fmla="*/ 272825 w 273845"/>
                  <a:gd name="connsiteY1-418" fmla="*/ 0 h 3776859"/>
                  <a:gd name="connsiteX2-419" fmla="*/ 273845 w 273845"/>
                  <a:gd name="connsiteY2-420" fmla="*/ 3581399 h 3776859"/>
                  <a:gd name="connsiteX3-421" fmla="*/ 247651 w 273845"/>
                  <a:gd name="connsiteY3-422" fmla="*/ 3702843 h 3776859"/>
                  <a:gd name="connsiteX4-423" fmla="*/ 223839 w 273845"/>
                  <a:gd name="connsiteY4-424" fmla="*/ 3631404 h 3776859"/>
                  <a:gd name="connsiteX5-425" fmla="*/ 166689 w 273845"/>
                  <a:gd name="connsiteY5-426" fmla="*/ 3776661 h 3776859"/>
                  <a:gd name="connsiteX6-427" fmla="*/ 104776 w 273845"/>
                  <a:gd name="connsiteY6-428" fmla="*/ 3664743 h 3776859"/>
                  <a:gd name="connsiteX7-429" fmla="*/ 57151 w 273845"/>
                  <a:gd name="connsiteY7-430" fmla="*/ 3750467 h 3776859"/>
                  <a:gd name="connsiteX8-431" fmla="*/ 1 w 273845"/>
                  <a:gd name="connsiteY8-432" fmla="*/ 3609974 h 3776859"/>
                  <a:gd name="connsiteX9-433" fmla="*/ 0 w 273845"/>
                  <a:gd name="connsiteY9-434" fmla="*/ 0 h 3776859"/>
                  <a:gd name="connsiteX0-435" fmla="*/ 0 w 273845"/>
                  <a:gd name="connsiteY0-436" fmla="*/ 0 h 3776859"/>
                  <a:gd name="connsiteX1-437" fmla="*/ 272825 w 273845"/>
                  <a:gd name="connsiteY1-438" fmla="*/ 0 h 3776859"/>
                  <a:gd name="connsiteX2-439" fmla="*/ 273845 w 273845"/>
                  <a:gd name="connsiteY2-440" fmla="*/ 3581399 h 3776859"/>
                  <a:gd name="connsiteX3-441" fmla="*/ 247651 w 273845"/>
                  <a:gd name="connsiteY3-442" fmla="*/ 3702843 h 3776859"/>
                  <a:gd name="connsiteX4-443" fmla="*/ 223839 w 273845"/>
                  <a:gd name="connsiteY4-444" fmla="*/ 3631404 h 3776859"/>
                  <a:gd name="connsiteX5-445" fmla="*/ 166689 w 273845"/>
                  <a:gd name="connsiteY5-446" fmla="*/ 3776661 h 3776859"/>
                  <a:gd name="connsiteX6-447" fmla="*/ 104776 w 273845"/>
                  <a:gd name="connsiteY6-448" fmla="*/ 3664743 h 3776859"/>
                  <a:gd name="connsiteX7-449" fmla="*/ 57151 w 273845"/>
                  <a:gd name="connsiteY7-450" fmla="*/ 3750467 h 3776859"/>
                  <a:gd name="connsiteX8-451" fmla="*/ 1 w 273845"/>
                  <a:gd name="connsiteY8-452" fmla="*/ 3609974 h 3776859"/>
                  <a:gd name="connsiteX9-453" fmla="*/ 0 w 273845"/>
                  <a:gd name="connsiteY9-454" fmla="*/ 0 h 3776859"/>
                  <a:gd name="connsiteX0-455" fmla="*/ 0 w 273894"/>
                  <a:gd name="connsiteY0-456" fmla="*/ 0 h 3776859"/>
                  <a:gd name="connsiteX1-457" fmla="*/ 272825 w 273894"/>
                  <a:gd name="connsiteY1-458" fmla="*/ 0 h 3776859"/>
                  <a:gd name="connsiteX2-459" fmla="*/ 273845 w 273894"/>
                  <a:gd name="connsiteY2-460" fmla="*/ 3581399 h 3776859"/>
                  <a:gd name="connsiteX3-461" fmla="*/ 247651 w 273894"/>
                  <a:gd name="connsiteY3-462" fmla="*/ 3702843 h 3776859"/>
                  <a:gd name="connsiteX4-463" fmla="*/ 223839 w 273894"/>
                  <a:gd name="connsiteY4-464" fmla="*/ 3631404 h 3776859"/>
                  <a:gd name="connsiteX5-465" fmla="*/ 166689 w 273894"/>
                  <a:gd name="connsiteY5-466" fmla="*/ 3776661 h 3776859"/>
                  <a:gd name="connsiteX6-467" fmla="*/ 104776 w 273894"/>
                  <a:gd name="connsiteY6-468" fmla="*/ 3664743 h 3776859"/>
                  <a:gd name="connsiteX7-469" fmla="*/ 57151 w 273894"/>
                  <a:gd name="connsiteY7-470" fmla="*/ 3750467 h 3776859"/>
                  <a:gd name="connsiteX8-471" fmla="*/ 1 w 273894"/>
                  <a:gd name="connsiteY8-472" fmla="*/ 3609974 h 3776859"/>
                  <a:gd name="connsiteX9-473" fmla="*/ 0 w 273894"/>
                  <a:gd name="connsiteY9-474" fmla="*/ 0 h 3776859"/>
                  <a:gd name="connsiteX0-475" fmla="*/ 0 w 273894"/>
                  <a:gd name="connsiteY0-476" fmla="*/ 0 h 3776859"/>
                  <a:gd name="connsiteX1-477" fmla="*/ 272825 w 273894"/>
                  <a:gd name="connsiteY1-478" fmla="*/ 0 h 3776859"/>
                  <a:gd name="connsiteX2-479" fmla="*/ 273845 w 273894"/>
                  <a:gd name="connsiteY2-480" fmla="*/ 3581399 h 3776859"/>
                  <a:gd name="connsiteX3-481" fmla="*/ 247651 w 273894"/>
                  <a:gd name="connsiteY3-482" fmla="*/ 3702843 h 3776859"/>
                  <a:gd name="connsiteX4-483" fmla="*/ 223839 w 273894"/>
                  <a:gd name="connsiteY4-484" fmla="*/ 3631404 h 3776859"/>
                  <a:gd name="connsiteX5-485" fmla="*/ 166689 w 273894"/>
                  <a:gd name="connsiteY5-486" fmla="*/ 3776661 h 3776859"/>
                  <a:gd name="connsiteX6-487" fmla="*/ 104776 w 273894"/>
                  <a:gd name="connsiteY6-488" fmla="*/ 3664743 h 3776859"/>
                  <a:gd name="connsiteX7-489" fmla="*/ 57151 w 273894"/>
                  <a:gd name="connsiteY7-490" fmla="*/ 3750467 h 3776859"/>
                  <a:gd name="connsiteX8-491" fmla="*/ 1 w 273894"/>
                  <a:gd name="connsiteY8-492" fmla="*/ 3609974 h 3776859"/>
                  <a:gd name="connsiteX9-493" fmla="*/ 0 w 273894"/>
                  <a:gd name="connsiteY9-494" fmla="*/ 0 h 3776859"/>
                  <a:gd name="connsiteX0-495" fmla="*/ 0 w 273845"/>
                  <a:gd name="connsiteY0-496" fmla="*/ 0 h 3776859"/>
                  <a:gd name="connsiteX1-497" fmla="*/ 272825 w 273845"/>
                  <a:gd name="connsiteY1-498" fmla="*/ 0 h 3776859"/>
                  <a:gd name="connsiteX2-499" fmla="*/ 273845 w 273845"/>
                  <a:gd name="connsiteY2-500" fmla="*/ 3581399 h 3776859"/>
                  <a:gd name="connsiteX3-501" fmla="*/ 247651 w 273845"/>
                  <a:gd name="connsiteY3-502" fmla="*/ 3702843 h 3776859"/>
                  <a:gd name="connsiteX4-503" fmla="*/ 223839 w 273845"/>
                  <a:gd name="connsiteY4-504" fmla="*/ 3631404 h 3776859"/>
                  <a:gd name="connsiteX5-505" fmla="*/ 166689 w 273845"/>
                  <a:gd name="connsiteY5-506" fmla="*/ 3776661 h 3776859"/>
                  <a:gd name="connsiteX6-507" fmla="*/ 104776 w 273845"/>
                  <a:gd name="connsiteY6-508" fmla="*/ 3664743 h 3776859"/>
                  <a:gd name="connsiteX7-509" fmla="*/ 57151 w 273845"/>
                  <a:gd name="connsiteY7-510" fmla="*/ 3750467 h 3776859"/>
                  <a:gd name="connsiteX8-511" fmla="*/ 1 w 273845"/>
                  <a:gd name="connsiteY8-512" fmla="*/ 3609974 h 3776859"/>
                  <a:gd name="connsiteX9-513" fmla="*/ 0 w 273845"/>
                  <a:gd name="connsiteY9-514" fmla="*/ 0 h 3776859"/>
                  <a:gd name="connsiteX0-515" fmla="*/ 0 w 273845"/>
                  <a:gd name="connsiteY0-516" fmla="*/ 0 h 3776859"/>
                  <a:gd name="connsiteX1-517" fmla="*/ 272825 w 273845"/>
                  <a:gd name="connsiteY1-518" fmla="*/ 0 h 3776859"/>
                  <a:gd name="connsiteX2-519" fmla="*/ 273845 w 273845"/>
                  <a:gd name="connsiteY2-520" fmla="*/ 3581399 h 3776859"/>
                  <a:gd name="connsiteX3-521" fmla="*/ 252414 w 273845"/>
                  <a:gd name="connsiteY3-522" fmla="*/ 3702843 h 3776859"/>
                  <a:gd name="connsiteX4-523" fmla="*/ 223839 w 273845"/>
                  <a:gd name="connsiteY4-524" fmla="*/ 3631404 h 3776859"/>
                  <a:gd name="connsiteX5-525" fmla="*/ 166689 w 273845"/>
                  <a:gd name="connsiteY5-526" fmla="*/ 3776661 h 3776859"/>
                  <a:gd name="connsiteX6-527" fmla="*/ 104776 w 273845"/>
                  <a:gd name="connsiteY6-528" fmla="*/ 3664743 h 3776859"/>
                  <a:gd name="connsiteX7-529" fmla="*/ 57151 w 273845"/>
                  <a:gd name="connsiteY7-530" fmla="*/ 3750467 h 3776859"/>
                  <a:gd name="connsiteX8-531" fmla="*/ 1 w 273845"/>
                  <a:gd name="connsiteY8-532" fmla="*/ 3609974 h 3776859"/>
                  <a:gd name="connsiteX9-533" fmla="*/ 0 w 273845"/>
                  <a:gd name="connsiteY9-534" fmla="*/ 0 h 3776859"/>
                  <a:gd name="connsiteX0-535" fmla="*/ 0 w 273845"/>
                  <a:gd name="connsiteY0-536" fmla="*/ 0 h 3776859"/>
                  <a:gd name="connsiteX1-537" fmla="*/ 272825 w 273845"/>
                  <a:gd name="connsiteY1-538" fmla="*/ 0 h 3776859"/>
                  <a:gd name="connsiteX2-539" fmla="*/ 273845 w 273845"/>
                  <a:gd name="connsiteY2-540" fmla="*/ 3581399 h 3776859"/>
                  <a:gd name="connsiteX3-541" fmla="*/ 252414 w 273845"/>
                  <a:gd name="connsiteY3-542" fmla="*/ 3702843 h 3776859"/>
                  <a:gd name="connsiteX4-543" fmla="*/ 223839 w 273845"/>
                  <a:gd name="connsiteY4-544" fmla="*/ 3631404 h 3776859"/>
                  <a:gd name="connsiteX5-545" fmla="*/ 166689 w 273845"/>
                  <a:gd name="connsiteY5-546" fmla="*/ 3776661 h 3776859"/>
                  <a:gd name="connsiteX6-547" fmla="*/ 104776 w 273845"/>
                  <a:gd name="connsiteY6-548" fmla="*/ 3664743 h 3776859"/>
                  <a:gd name="connsiteX7-549" fmla="*/ 57151 w 273845"/>
                  <a:gd name="connsiteY7-550" fmla="*/ 3750467 h 3776859"/>
                  <a:gd name="connsiteX8-551" fmla="*/ 1 w 273845"/>
                  <a:gd name="connsiteY8-552" fmla="*/ 3609974 h 3776859"/>
                  <a:gd name="connsiteX9-553" fmla="*/ 0 w 273845"/>
                  <a:gd name="connsiteY9-554" fmla="*/ 0 h 3776859"/>
                  <a:gd name="connsiteX0-555" fmla="*/ 0 w 273845"/>
                  <a:gd name="connsiteY0-556" fmla="*/ 0 h 3776859"/>
                  <a:gd name="connsiteX1-557" fmla="*/ 272825 w 273845"/>
                  <a:gd name="connsiteY1-558" fmla="*/ 0 h 3776859"/>
                  <a:gd name="connsiteX2-559" fmla="*/ 273845 w 273845"/>
                  <a:gd name="connsiteY2-560" fmla="*/ 3581399 h 3776859"/>
                  <a:gd name="connsiteX3-561" fmla="*/ 245270 w 273845"/>
                  <a:gd name="connsiteY3-562" fmla="*/ 3702843 h 3776859"/>
                  <a:gd name="connsiteX4-563" fmla="*/ 223839 w 273845"/>
                  <a:gd name="connsiteY4-564" fmla="*/ 3631404 h 3776859"/>
                  <a:gd name="connsiteX5-565" fmla="*/ 166689 w 273845"/>
                  <a:gd name="connsiteY5-566" fmla="*/ 3776661 h 3776859"/>
                  <a:gd name="connsiteX6-567" fmla="*/ 104776 w 273845"/>
                  <a:gd name="connsiteY6-568" fmla="*/ 3664743 h 3776859"/>
                  <a:gd name="connsiteX7-569" fmla="*/ 57151 w 273845"/>
                  <a:gd name="connsiteY7-570" fmla="*/ 3750467 h 3776859"/>
                  <a:gd name="connsiteX8-571" fmla="*/ 1 w 273845"/>
                  <a:gd name="connsiteY8-572" fmla="*/ 3609974 h 3776859"/>
                  <a:gd name="connsiteX9-573" fmla="*/ 0 w 273845"/>
                  <a:gd name="connsiteY9-574" fmla="*/ 0 h 3776859"/>
                  <a:gd name="connsiteX0-575" fmla="*/ 0 w 273845"/>
                  <a:gd name="connsiteY0-576" fmla="*/ 0 h 3776859"/>
                  <a:gd name="connsiteX1-577" fmla="*/ 272825 w 273845"/>
                  <a:gd name="connsiteY1-578" fmla="*/ 0 h 3776859"/>
                  <a:gd name="connsiteX2-579" fmla="*/ 273845 w 273845"/>
                  <a:gd name="connsiteY2-580" fmla="*/ 3581399 h 3776859"/>
                  <a:gd name="connsiteX3-581" fmla="*/ 245270 w 273845"/>
                  <a:gd name="connsiteY3-582" fmla="*/ 3702843 h 3776859"/>
                  <a:gd name="connsiteX4-583" fmla="*/ 223839 w 273845"/>
                  <a:gd name="connsiteY4-584" fmla="*/ 3631404 h 3776859"/>
                  <a:gd name="connsiteX5-585" fmla="*/ 166689 w 273845"/>
                  <a:gd name="connsiteY5-586" fmla="*/ 3776661 h 3776859"/>
                  <a:gd name="connsiteX6-587" fmla="*/ 104776 w 273845"/>
                  <a:gd name="connsiteY6-588" fmla="*/ 3664743 h 3776859"/>
                  <a:gd name="connsiteX7-589" fmla="*/ 57151 w 273845"/>
                  <a:gd name="connsiteY7-590" fmla="*/ 3750467 h 3776859"/>
                  <a:gd name="connsiteX8-591" fmla="*/ 1 w 273845"/>
                  <a:gd name="connsiteY8-592" fmla="*/ 3609974 h 3776859"/>
                  <a:gd name="connsiteX9-593" fmla="*/ 0 w 273845"/>
                  <a:gd name="connsiteY9-594" fmla="*/ 0 h 3776859"/>
                  <a:gd name="connsiteX0-595" fmla="*/ 0 w 273845"/>
                  <a:gd name="connsiteY0-596" fmla="*/ 0 h 3776859"/>
                  <a:gd name="connsiteX1-597" fmla="*/ 272825 w 273845"/>
                  <a:gd name="connsiteY1-598" fmla="*/ 0 h 3776859"/>
                  <a:gd name="connsiteX2-599" fmla="*/ 273845 w 273845"/>
                  <a:gd name="connsiteY2-600" fmla="*/ 3581399 h 3776859"/>
                  <a:gd name="connsiteX3-601" fmla="*/ 245270 w 273845"/>
                  <a:gd name="connsiteY3-602" fmla="*/ 3702843 h 3776859"/>
                  <a:gd name="connsiteX4-603" fmla="*/ 223839 w 273845"/>
                  <a:gd name="connsiteY4-604" fmla="*/ 3631404 h 3776859"/>
                  <a:gd name="connsiteX5-605" fmla="*/ 166689 w 273845"/>
                  <a:gd name="connsiteY5-606" fmla="*/ 3776661 h 3776859"/>
                  <a:gd name="connsiteX6-607" fmla="*/ 104776 w 273845"/>
                  <a:gd name="connsiteY6-608" fmla="*/ 3664743 h 3776859"/>
                  <a:gd name="connsiteX7-609" fmla="*/ 57151 w 273845"/>
                  <a:gd name="connsiteY7-610" fmla="*/ 3750467 h 3776859"/>
                  <a:gd name="connsiteX8-611" fmla="*/ 1 w 273845"/>
                  <a:gd name="connsiteY8-612" fmla="*/ 3609974 h 3776859"/>
                  <a:gd name="connsiteX9-613" fmla="*/ 0 w 273845"/>
                  <a:gd name="connsiteY9-614" fmla="*/ 0 h 3776859"/>
                  <a:gd name="connsiteX0-615" fmla="*/ 0 w 273845"/>
                  <a:gd name="connsiteY0-616" fmla="*/ 0 h 3776859"/>
                  <a:gd name="connsiteX1-617" fmla="*/ 272825 w 273845"/>
                  <a:gd name="connsiteY1-618" fmla="*/ 0 h 3776859"/>
                  <a:gd name="connsiteX2-619" fmla="*/ 273845 w 273845"/>
                  <a:gd name="connsiteY2-620" fmla="*/ 3581399 h 3776859"/>
                  <a:gd name="connsiteX3-621" fmla="*/ 245270 w 273845"/>
                  <a:gd name="connsiteY3-622" fmla="*/ 3702843 h 3776859"/>
                  <a:gd name="connsiteX4-623" fmla="*/ 223839 w 273845"/>
                  <a:gd name="connsiteY4-624" fmla="*/ 3631404 h 3776859"/>
                  <a:gd name="connsiteX5-625" fmla="*/ 166689 w 273845"/>
                  <a:gd name="connsiteY5-626" fmla="*/ 3776661 h 3776859"/>
                  <a:gd name="connsiteX6-627" fmla="*/ 104776 w 273845"/>
                  <a:gd name="connsiteY6-628" fmla="*/ 3664743 h 3776859"/>
                  <a:gd name="connsiteX7-629" fmla="*/ 57151 w 273845"/>
                  <a:gd name="connsiteY7-630" fmla="*/ 3750467 h 3776859"/>
                  <a:gd name="connsiteX8-631" fmla="*/ 1 w 273845"/>
                  <a:gd name="connsiteY8-632" fmla="*/ 3609974 h 3776859"/>
                  <a:gd name="connsiteX9-633" fmla="*/ 0 w 273845"/>
                  <a:gd name="connsiteY9-634" fmla="*/ 0 h 3776859"/>
                  <a:gd name="connsiteX0-635" fmla="*/ 0 w 273845"/>
                  <a:gd name="connsiteY0-636" fmla="*/ 0 h 3776859"/>
                  <a:gd name="connsiteX1-637" fmla="*/ 272825 w 273845"/>
                  <a:gd name="connsiteY1-638" fmla="*/ 0 h 3776859"/>
                  <a:gd name="connsiteX2-639" fmla="*/ 273845 w 273845"/>
                  <a:gd name="connsiteY2-640" fmla="*/ 3581399 h 3776859"/>
                  <a:gd name="connsiteX3-641" fmla="*/ 245270 w 273845"/>
                  <a:gd name="connsiteY3-642" fmla="*/ 3702843 h 3776859"/>
                  <a:gd name="connsiteX4-643" fmla="*/ 223839 w 273845"/>
                  <a:gd name="connsiteY4-644" fmla="*/ 3631404 h 3776859"/>
                  <a:gd name="connsiteX5-645" fmla="*/ 166689 w 273845"/>
                  <a:gd name="connsiteY5-646" fmla="*/ 3776661 h 3776859"/>
                  <a:gd name="connsiteX6-647" fmla="*/ 104776 w 273845"/>
                  <a:gd name="connsiteY6-648" fmla="*/ 3664743 h 3776859"/>
                  <a:gd name="connsiteX7-649" fmla="*/ 57151 w 273845"/>
                  <a:gd name="connsiteY7-650" fmla="*/ 3750467 h 3776859"/>
                  <a:gd name="connsiteX8-651" fmla="*/ 1 w 273845"/>
                  <a:gd name="connsiteY8-652" fmla="*/ 3609974 h 3776859"/>
                  <a:gd name="connsiteX9-653" fmla="*/ 0 w 273845"/>
                  <a:gd name="connsiteY9-654" fmla="*/ 0 h 3776859"/>
                  <a:gd name="connsiteX0-655" fmla="*/ 0 w 273845"/>
                  <a:gd name="connsiteY0-656" fmla="*/ 0 h 3776859"/>
                  <a:gd name="connsiteX1-657" fmla="*/ 272825 w 273845"/>
                  <a:gd name="connsiteY1-658" fmla="*/ 0 h 3776859"/>
                  <a:gd name="connsiteX2-659" fmla="*/ 273845 w 273845"/>
                  <a:gd name="connsiteY2-660" fmla="*/ 3581399 h 3776859"/>
                  <a:gd name="connsiteX3-661" fmla="*/ 245270 w 273845"/>
                  <a:gd name="connsiteY3-662" fmla="*/ 3702843 h 3776859"/>
                  <a:gd name="connsiteX4-663" fmla="*/ 223839 w 273845"/>
                  <a:gd name="connsiteY4-664" fmla="*/ 3631404 h 3776859"/>
                  <a:gd name="connsiteX5-665" fmla="*/ 166689 w 273845"/>
                  <a:gd name="connsiteY5-666" fmla="*/ 3776661 h 3776859"/>
                  <a:gd name="connsiteX6-667" fmla="*/ 104776 w 273845"/>
                  <a:gd name="connsiteY6-668" fmla="*/ 3664743 h 3776859"/>
                  <a:gd name="connsiteX7-669" fmla="*/ 57151 w 273845"/>
                  <a:gd name="connsiteY7-670" fmla="*/ 3750467 h 3776859"/>
                  <a:gd name="connsiteX8-671" fmla="*/ 1 w 273845"/>
                  <a:gd name="connsiteY8-672" fmla="*/ 3609974 h 3776859"/>
                  <a:gd name="connsiteX9-673" fmla="*/ 0 w 273845"/>
                  <a:gd name="connsiteY9-674" fmla="*/ 0 h 3776859"/>
                  <a:gd name="connsiteX0-675" fmla="*/ 0 w 273845"/>
                  <a:gd name="connsiteY0-676" fmla="*/ 0 h 3776859"/>
                  <a:gd name="connsiteX1-677" fmla="*/ 272825 w 273845"/>
                  <a:gd name="connsiteY1-678" fmla="*/ 0 h 3776859"/>
                  <a:gd name="connsiteX2-679" fmla="*/ 273845 w 273845"/>
                  <a:gd name="connsiteY2-680" fmla="*/ 3581399 h 3776859"/>
                  <a:gd name="connsiteX3-681" fmla="*/ 245270 w 273845"/>
                  <a:gd name="connsiteY3-682" fmla="*/ 3702843 h 3776859"/>
                  <a:gd name="connsiteX4-683" fmla="*/ 223839 w 273845"/>
                  <a:gd name="connsiteY4-684" fmla="*/ 3631404 h 3776859"/>
                  <a:gd name="connsiteX5-685" fmla="*/ 166689 w 273845"/>
                  <a:gd name="connsiteY5-686" fmla="*/ 3776661 h 3776859"/>
                  <a:gd name="connsiteX6-687" fmla="*/ 104776 w 273845"/>
                  <a:gd name="connsiteY6-688" fmla="*/ 3664743 h 3776859"/>
                  <a:gd name="connsiteX7-689" fmla="*/ 57151 w 273845"/>
                  <a:gd name="connsiteY7-690" fmla="*/ 3750467 h 3776859"/>
                  <a:gd name="connsiteX8-691" fmla="*/ 1 w 273845"/>
                  <a:gd name="connsiteY8-692" fmla="*/ 3609974 h 3776859"/>
                  <a:gd name="connsiteX9-693" fmla="*/ 0 w 273845"/>
                  <a:gd name="connsiteY9-694" fmla="*/ 0 h 3776859"/>
                  <a:gd name="connsiteX0-695" fmla="*/ 0 w 273845"/>
                  <a:gd name="connsiteY0-696" fmla="*/ 0 h 3776859"/>
                  <a:gd name="connsiteX1-697" fmla="*/ 272825 w 273845"/>
                  <a:gd name="connsiteY1-698" fmla="*/ 0 h 3776859"/>
                  <a:gd name="connsiteX2-699" fmla="*/ 273845 w 273845"/>
                  <a:gd name="connsiteY2-700" fmla="*/ 3581399 h 3776859"/>
                  <a:gd name="connsiteX3-701" fmla="*/ 245270 w 273845"/>
                  <a:gd name="connsiteY3-702" fmla="*/ 3702843 h 3776859"/>
                  <a:gd name="connsiteX4-703" fmla="*/ 223839 w 273845"/>
                  <a:gd name="connsiteY4-704" fmla="*/ 3631404 h 3776859"/>
                  <a:gd name="connsiteX5-705" fmla="*/ 166689 w 273845"/>
                  <a:gd name="connsiteY5-706" fmla="*/ 3776661 h 3776859"/>
                  <a:gd name="connsiteX6-707" fmla="*/ 104776 w 273845"/>
                  <a:gd name="connsiteY6-708" fmla="*/ 3664743 h 3776859"/>
                  <a:gd name="connsiteX7-709" fmla="*/ 57151 w 273845"/>
                  <a:gd name="connsiteY7-710" fmla="*/ 3750467 h 3776859"/>
                  <a:gd name="connsiteX8-711" fmla="*/ 1 w 273845"/>
                  <a:gd name="connsiteY8-712" fmla="*/ 3609974 h 3776859"/>
                  <a:gd name="connsiteX9-713" fmla="*/ 0 w 273845"/>
                  <a:gd name="connsiteY9-714" fmla="*/ 0 h 3776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35" y="connsiteY6-36"/>
                  </a:cxn>
                  <a:cxn ang="0">
                    <a:pos x="connsiteX7-51" y="connsiteY7-52"/>
                  </a:cxn>
                  <a:cxn ang="0">
                    <a:pos x="connsiteX8-69" y="connsiteY8-70"/>
                  </a:cxn>
                  <a:cxn ang="0">
                    <a:pos x="connsiteX9-89" y="connsiteY9-90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-1" fmla="*/ 0 w 226544"/>
                  <a:gd name="connsiteY0-2" fmla="*/ 35306 h 70612"/>
                  <a:gd name="connsiteX1-3" fmla="*/ 27685 w 226544"/>
                  <a:gd name="connsiteY1-4" fmla="*/ 0 h 70612"/>
                  <a:gd name="connsiteX2-5" fmla="*/ 226544 w 226544"/>
                  <a:gd name="connsiteY2-6" fmla="*/ 35306 h 70612"/>
                  <a:gd name="connsiteX3-7" fmla="*/ 27685 w 226544"/>
                  <a:gd name="connsiteY3-8" fmla="*/ 70612 h 70612"/>
                  <a:gd name="connsiteX4" fmla="*/ 0 w 226544"/>
                  <a:gd name="connsiteY4" fmla="*/ 35306 h 70612"/>
                  <a:gd name="connsiteX0-9" fmla="*/ 0 w 226544"/>
                  <a:gd name="connsiteY0-10" fmla="*/ 35306 h 70612"/>
                  <a:gd name="connsiteX1-11" fmla="*/ 27685 w 226544"/>
                  <a:gd name="connsiteY1-12" fmla="*/ 0 h 70612"/>
                  <a:gd name="connsiteX2-13" fmla="*/ 226544 w 226544"/>
                  <a:gd name="connsiteY2-14" fmla="*/ 35306 h 70612"/>
                  <a:gd name="connsiteX3-15" fmla="*/ 27685 w 226544"/>
                  <a:gd name="connsiteY3-16" fmla="*/ 70612 h 70612"/>
                  <a:gd name="connsiteX4-17" fmla="*/ 0 w 226544"/>
                  <a:gd name="connsiteY4-18" fmla="*/ 35306 h 70612"/>
                  <a:gd name="connsiteX0-19" fmla="*/ 0 w 226544"/>
                  <a:gd name="connsiteY0-20" fmla="*/ 35306 h 70612"/>
                  <a:gd name="connsiteX1-21" fmla="*/ 27685 w 226544"/>
                  <a:gd name="connsiteY1-22" fmla="*/ 0 h 70612"/>
                  <a:gd name="connsiteX2-23" fmla="*/ 226544 w 226544"/>
                  <a:gd name="connsiteY2-24" fmla="*/ 35306 h 70612"/>
                  <a:gd name="connsiteX3-25" fmla="*/ 27685 w 226544"/>
                  <a:gd name="connsiteY3-26" fmla="*/ 70612 h 70612"/>
                  <a:gd name="connsiteX4-27" fmla="*/ 0 w 226544"/>
                  <a:gd name="connsiteY4-28" fmla="*/ 35306 h 70612"/>
                  <a:gd name="connsiteX0-29" fmla="*/ 0 w 226544"/>
                  <a:gd name="connsiteY0-30" fmla="*/ 35306 h 70612"/>
                  <a:gd name="connsiteX1-31" fmla="*/ 27685 w 226544"/>
                  <a:gd name="connsiteY1-32" fmla="*/ 0 h 70612"/>
                  <a:gd name="connsiteX2-33" fmla="*/ 226544 w 226544"/>
                  <a:gd name="connsiteY2-34" fmla="*/ 35306 h 70612"/>
                  <a:gd name="connsiteX3-35" fmla="*/ 27685 w 226544"/>
                  <a:gd name="connsiteY3-36" fmla="*/ 70612 h 70612"/>
                  <a:gd name="connsiteX4-37" fmla="*/ 0 w 226544"/>
                  <a:gd name="connsiteY4-38" fmla="*/ 35306 h 70612"/>
                  <a:gd name="connsiteX0-39" fmla="*/ 0 w 226544"/>
                  <a:gd name="connsiteY0-40" fmla="*/ 35306 h 70612"/>
                  <a:gd name="connsiteX1-41" fmla="*/ 27685 w 226544"/>
                  <a:gd name="connsiteY1-42" fmla="*/ 0 h 70612"/>
                  <a:gd name="connsiteX2-43" fmla="*/ 226544 w 226544"/>
                  <a:gd name="connsiteY2-44" fmla="*/ 35306 h 70612"/>
                  <a:gd name="connsiteX3-45" fmla="*/ 27685 w 226544"/>
                  <a:gd name="connsiteY3-46" fmla="*/ 70612 h 70612"/>
                  <a:gd name="connsiteX4-47" fmla="*/ 0 w 226544"/>
                  <a:gd name="connsiteY4-48" fmla="*/ 35306 h 70612"/>
                  <a:gd name="connsiteX0-49" fmla="*/ 0 w 226544"/>
                  <a:gd name="connsiteY0-50" fmla="*/ 35306 h 70612"/>
                  <a:gd name="connsiteX1-51" fmla="*/ 27685 w 226544"/>
                  <a:gd name="connsiteY1-52" fmla="*/ 0 h 70612"/>
                  <a:gd name="connsiteX2-53" fmla="*/ 226544 w 226544"/>
                  <a:gd name="connsiteY2-54" fmla="*/ 35306 h 70612"/>
                  <a:gd name="connsiteX3-55" fmla="*/ 27685 w 226544"/>
                  <a:gd name="connsiteY3-56" fmla="*/ 70612 h 70612"/>
                  <a:gd name="connsiteX4-57" fmla="*/ 0 w 226544"/>
                  <a:gd name="connsiteY4-58" fmla="*/ 35306 h 70612"/>
                  <a:gd name="connsiteX0-59" fmla="*/ 0 w 226544"/>
                  <a:gd name="connsiteY0-60" fmla="*/ 35306 h 70612"/>
                  <a:gd name="connsiteX1-61" fmla="*/ 27685 w 226544"/>
                  <a:gd name="connsiteY1-62" fmla="*/ 0 h 70612"/>
                  <a:gd name="connsiteX2-63" fmla="*/ 226544 w 226544"/>
                  <a:gd name="connsiteY2-64" fmla="*/ 35306 h 70612"/>
                  <a:gd name="connsiteX3-65" fmla="*/ 27685 w 226544"/>
                  <a:gd name="connsiteY3-66" fmla="*/ 70612 h 70612"/>
                  <a:gd name="connsiteX4-67" fmla="*/ 0 w 226544"/>
                  <a:gd name="connsiteY4-68" fmla="*/ 35306 h 70612"/>
                  <a:gd name="connsiteX0-69" fmla="*/ 0 w 226544"/>
                  <a:gd name="connsiteY0-70" fmla="*/ 35306 h 70612"/>
                  <a:gd name="connsiteX1-71" fmla="*/ 27685 w 226544"/>
                  <a:gd name="connsiteY1-72" fmla="*/ 0 h 70612"/>
                  <a:gd name="connsiteX2-73" fmla="*/ 226544 w 226544"/>
                  <a:gd name="connsiteY2-74" fmla="*/ 35306 h 70612"/>
                  <a:gd name="connsiteX3-75" fmla="*/ 27685 w 226544"/>
                  <a:gd name="connsiteY3-76" fmla="*/ 70612 h 70612"/>
                  <a:gd name="connsiteX4-77" fmla="*/ 0 w 226544"/>
                  <a:gd name="connsiteY4-78" fmla="*/ 35306 h 70612"/>
                  <a:gd name="connsiteX0-79" fmla="*/ 0 w 226544"/>
                  <a:gd name="connsiteY0-80" fmla="*/ 35306 h 70612"/>
                  <a:gd name="connsiteX1-81" fmla="*/ 27685 w 226544"/>
                  <a:gd name="connsiteY1-82" fmla="*/ 0 h 70612"/>
                  <a:gd name="connsiteX2-83" fmla="*/ 226544 w 226544"/>
                  <a:gd name="connsiteY2-84" fmla="*/ 35306 h 70612"/>
                  <a:gd name="connsiteX3-85" fmla="*/ 27685 w 226544"/>
                  <a:gd name="connsiteY3-86" fmla="*/ 70612 h 70612"/>
                  <a:gd name="connsiteX4-87" fmla="*/ 0 w 226544"/>
                  <a:gd name="connsiteY4-88" fmla="*/ 35306 h 7061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2252772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3240351"/>
              <a:ext cx="3510756" cy="606790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4227500"/>
              <a:ext cx="3510756" cy="606790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5214650"/>
              <a:ext cx="3510756" cy="606790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942796" y="2362674"/>
              <a:ext cx="3097545" cy="381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 验 室 核 心 文 化</a:t>
              </a:r>
              <a:endParaRPr lang="en-GB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TextBox 191"/>
            <p:cNvSpPr txBox="1"/>
            <p:nvPr/>
          </p:nvSpPr>
          <p:spPr>
            <a:xfrm>
              <a:off x="1944843" y="3381429"/>
              <a:ext cx="303613" cy="2706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TextBox 193"/>
            <p:cNvSpPr txBox="1"/>
            <p:nvPr/>
          </p:nvSpPr>
          <p:spPr>
            <a:xfrm>
              <a:off x="1927660" y="5373733"/>
              <a:ext cx="335263" cy="2706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35747" y="3381572"/>
              <a:ext cx="2618306" cy="356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崇德修身</a:t>
              </a:r>
              <a:endParaRPr lang="en-GB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79704" y="4385839"/>
              <a:ext cx="2330568" cy="356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严谨治学</a:t>
              </a:r>
              <a:endParaRPr lang="en-GB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79704" y="5373835"/>
              <a:ext cx="2330568" cy="356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矢志创新</a:t>
              </a:r>
              <a:endParaRPr lang="en-GB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37887" y="2131406"/>
            <a:ext cx="1368152" cy="367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E9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 国</a:t>
            </a:r>
            <a:endParaRPr lang="en-US" altLang="zh-CN" sz="4000" b="1" dirty="0">
              <a:solidFill>
                <a:srgbClr val="E9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E9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励 志</a:t>
            </a:r>
            <a:endParaRPr lang="en-US" altLang="zh-CN" sz="4000" b="1" dirty="0">
              <a:solidFill>
                <a:srgbClr val="E9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E9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 真</a:t>
            </a:r>
            <a:endParaRPr lang="en-US" altLang="zh-CN" sz="4000" b="1" dirty="0">
              <a:solidFill>
                <a:srgbClr val="E9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E9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 行</a:t>
            </a:r>
            <a:endParaRPr lang="zh-CN" altLang="en-US" sz="4000" b="1" dirty="0">
              <a:solidFill>
                <a:srgbClr val="E9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79" y="1665836"/>
            <a:ext cx="6142491" cy="4606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64" y="1117027"/>
            <a:ext cx="4014091" cy="2890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图片 56" descr="微信图片_201805112104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56" y="4101895"/>
            <a:ext cx="4028238" cy="286784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48" y="1117027"/>
            <a:ext cx="4028238" cy="2890627"/>
          </a:xfrm>
          <a:prstGeom prst="rect">
            <a:avLst/>
          </a:prstGeom>
        </p:spPr>
      </p:pic>
      <p:sp>
        <p:nvSpPr>
          <p:cNvPr id="44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5256" y="1117027"/>
            <a:ext cx="4028238" cy="2890627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94547" y="4082786"/>
            <a:ext cx="4028238" cy="289062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535965" y="4082785"/>
            <a:ext cx="4028238" cy="2890627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3"/>
          <p:cNvSpPr>
            <a:spLocks noChangeArrowheads="1"/>
          </p:cNvSpPr>
          <p:nvPr/>
        </p:nvSpPr>
        <p:spPr bwMode="auto">
          <a:xfrm>
            <a:off x="1324657" y="5114216"/>
            <a:ext cx="2753787" cy="56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实验室主页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Box 3"/>
          <p:cNvSpPr>
            <a:spLocks noChangeArrowheads="1"/>
          </p:cNvSpPr>
          <p:nvPr/>
        </p:nvSpPr>
        <p:spPr bwMode="auto">
          <a:xfrm>
            <a:off x="4415256" y="1816125"/>
            <a:ext cx="4028237" cy="121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800" b="1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翁仲铭老师</a:t>
            </a:r>
            <a:endParaRPr lang="en-US" altLang="zh-CN" sz="2800" b="1" dirty="0" smtClean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我心目中的好导师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3"/>
          <p:cNvSpPr>
            <a:spLocks noChangeArrowheads="1"/>
          </p:cNvSpPr>
          <p:nvPr/>
        </p:nvSpPr>
        <p:spPr bwMode="auto">
          <a:xfrm>
            <a:off x="8535964" y="4915951"/>
            <a:ext cx="4014515" cy="121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800" b="1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陶文源老师</a:t>
            </a:r>
            <a:endParaRPr lang="en-US" altLang="zh-CN" sz="2800" b="1" dirty="0" smtClean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我心目中的十佳好导师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308695" y="1065944"/>
            <a:ext cx="12241360" cy="768998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实验室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事迹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 宣传展示 媒体报导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64" name="文本框 1"/>
          <p:cNvSpPr txBox="1"/>
          <p:nvPr/>
        </p:nvSpPr>
        <p:spPr>
          <a:xfrm>
            <a:off x="9906663" y="1973933"/>
            <a:ext cx="2953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9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78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天津日报报导</a:t>
            </a:r>
            <a:endParaRPr lang="zh-CN" altLang="en-US" sz="2400" b="1" dirty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997327" y="2053113"/>
            <a:ext cx="2341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9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78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天津电视台报导</a:t>
            </a:r>
            <a:endParaRPr lang="zh-CN" altLang="en-US" dirty="0"/>
          </a:p>
        </p:txBody>
      </p:sp>
      <p:sp>
        <p:nvSpPr>
          <p:cNvPr id="5" name="文本框 1"/>
          <p:cNvSpPr txBox="1"/>
          <p:nvPr/>
        </p:nvSpPr>
        <p:spPr>
          <a:xfrm>
            <a:off x="990568" y="1947828"/>
            <a:ext cx="2702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9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78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天津市学生</a:t>
            </a:r>
            <a:r>
              <a:rPr lang="zh-CN" altLang="en-US" sz="2400" b="1" dirty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2400" b="1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记者</a:t>
            </a:r>
            <a:endParaRPr lang="en-US" altLang="zh-CN" sz="2400" b="1" dirty="0" smtClean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sz="2400" b="1" dirty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我实验室采访</a:t>
            </a:r>
            <a:endParaRPr lang="zh-CN" altLang="en-US" sz="2400" b="1" dirty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71" y="2822145"/>
            <a:ext cx="4728354" cy="4279855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7" r="12597"/>
          <a:stretch>
            <a:fillRect/>
          </a:stretch>
        </p:blipFill>
        <p:spPr>
          <a:xfrm>
            <a:off x="4980655" y="2795687"/>
            <a:ext cx="4185024" cy="4281852"/>
          </a:xfrm>
          <a:prstGeom prst="rect">
            <a:avLst/>
          </a:prstGeom>
        </p:spPr>
      </p:pic>
      <p:sp>
        <p:nvSpPr>
          <p:cNvPr id="6" name="流程图: 过程 5"/>
          <p:cNvSpPr/>
          <p:nvPr/>
        </p:nvSpPr>
        <p:spPr>
          <a:xfrm>
            <a:off x="5133231" y="3040261"/>
            <a:ext cx="864096" cy="576064"/>
          </a:xfrm>
          <a:prstGeom prst="flowChartProcess">
            <a:avLst/>
          </a:prstGeom>
          <a:noFill/>
          <a:ln w="76200">
            <a:solidFill>
              <a:srgbClr val="E9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过程 17"/>
          <p:cNvSpPr/>
          <p:nvPr/>
        </p:nvSpPr>
        <p:spPr>
          <a:xfrm>
            <a:off x="4980655" y="6208613"/>
            <a:ext cx="864096" cy="576064"/>
          </a:xfrm>
          <a:prstGeom prst="flowChartProcess">
            <a:avLst/>
          </a:prstGeom>
          <a:noFill/>
          <a:ln w="76200">
            <a:solidFill>
              <a:srgbClr val="E9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28"/>
          <a:stretch>
            <a:fillRect/>
          </a:stretch>
        </p:blipFill>
        <p:spPr>
          <a:xfrm>
            <a:off x="9292700" y="2741134"/>
            <a:ext cx="3283080" cy="433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308695" y="1065944"/>
            <a:ext cx="12241360" cy="768998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实验室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事迹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 宣传展示 微信推送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"/>
          <p:cNvSpPr txBox="1"/>
          <p:nvPr/>
        </p:nvSpPr>
        <p:spPr>
          <a:xfrm>
            <a:off x="6758137" y="1899838"/>
            <a:ext cx="2341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9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78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天大研会</a:t>
            </a:r>
            <a:endParaRPr lang="zh-CN" altLang="en-US" sz="2400" b="1" dirty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6" y="2451557"/>
            <a:ext cx="2478493" cy="440841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22" y="3688333"/>
            <a:ext cx="2751226" cy="48935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26" y="2451557"/>
            <a:ext cx="2507566" cy="446012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38" y="3508157"/>
            <a:ext cx="2469540" cy="43924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70" y="1906241"/>
            <a:ext cx="2868757" cy="510256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58" y="2426399"/>
            <a:ext cx="2651533" cy="471619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0355" y="1912417"/>
            <a:ext cx="264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9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78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天津大学软件学院</a:t>
            </a:r>
            <a:endParaRPr lang="zh-CN" altLang="en-US" sz="2400" b="1" dirty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85758" y="1895309"/>
            <a:ext cx="2341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9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78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天大软件社研</a:t>
            </a:r>
            <a:endParaRPr lang="zh-CN" altLang="en-US" sz="2400" b="1" dirty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308695" y="1065944"/>
            <a:ext cx="12241360" cy="768998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实验室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事迹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 宣传展示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64" name="文本框 1"/>
          <p:cNvSpPr txBox="1"/>
          <p:nvPr/>
        </p:nvSpPr>
        <p:spPr>
          <a:xfrm>
            <a:off x="9381173" y="1913387"/>
            <a:ext cx="2953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9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78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天津大学新闻</a:t>
            </a:r>
            <a:r>
              <a:rPr lang="zh-CN" altLang="en-US" sz="2400" b="1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endParaRPr lang="zh-CN" altLang="en-US" sz="2400" b="1" dirty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577662" y="1913388"/>
            <a:ext cx="2341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9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78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北洋新</a:t>
            </a:r>
            <a:r>
              <a:rPr lang="zh-CN" altLang="en-US" sz="2400" b="1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青年</a:t>
            </a:r>
            <a:endParaRPr lang="zh-CN" altLang="en-US" dirty="0"/>
          </a:p>
        </p:txBody>
      </p:sp>
      <p:sp>
        <p:nvSpPr>
          <p:cNvPr id="5" name="文本框 1"/>
          <p:cNvSpPr txBox="1"/>
          <p:nvPr/>
        </p:nvSpPr>
        <p:spPr>
          <a:xfrm>
            <a:off x="1431524" y="1913389"/>
            <a:ext cx="22080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9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78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微博宣传</a:t>
            </a:r>
            <a:endParaRPr lang="zh-CN" altLang="en-US" sz="2400" b="1" dirty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1663" y="2588604"/>
            <a:ext cx="3366369" cy="43518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15" y="2680221"/>
            <a:ext cx="3390972" cy="4351863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1" y="2446465"/>
            <a:ext cx="2535299" cy="1855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4" y="3922330"/>
            <a:ext cx="2535299" cy="1469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1" y="5392069"/>
            <a:ext cx="3445621" cy="1582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8680915" y="1865502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9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9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 bwMode="auto">
          <a:xfrm>
            <a:off x="8680915" y="1377533"/>
            <a:ext cx="835762" cy="975935"/>
          </a:xfrm>
          <a:custGeom>
            <a:avLst/>
            <a:gdLst>
              <a:gd name="T0" fmla="*/ 632 w 632"/>
              <a:gd name="T1" fmla="*/ 738 h 738"/>
              <a:gd name="T2" fmla="*/ 0 w 632"/>
              <a:gd name="T3" fmla="*/ 369 h 738"/>
              <a:gd name="T4" fmla="*/ 632 w 632"/>
              <a:gd name="T5" fmla="*/ 0 h 738"/>
              <a:gd name="T6" fmla="*/ 632 w 632"/>
              <a:gd name="T7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8">
                <a:moveTo>
                  <a:pt x="632" y="738"/>
                </a:moveTo>
                <a:lnTo>
                  <a:pt x="0" y="369"/>
                </a:lnTo>
                <a:lnTo>
                  <a:pt x="632" y="0"/>
                </a:lnTo>
                <a:lnTo>
                  <a:pt x="632" y="738"/>
                </a:lnTo>
                <a:close/>
              </a:path>
            </a:pathLst>
          </a:custGeom>
          <a:solidFill>
            <a:srgbClr val="A3CD39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 bwMode="auto">
          <a:xfrm>
            <a:off x="8680915" y="404242"/>
            <a:ext cx="835762" cy="973291"/>
          </a:xfrm>
          <a:custGeom>
            <a:avLst/>
            <a:gdLst>
              <a:gd name="T0" fmla="*/ 632 w 632"/>
              <a:gd name="T1" fmla="*/ 736 h 736"/>
              <a:gd name="T2" fmla="*/ 0 w 632"/>
              <a:gd name="T3" fmla="*/ 369 h 736"/>
              <a:gd name="T4" fmla="*/ 632 w 632"/>
              <a:gd name="T5" fmla="*/ 0 h 736"/>
              <a:gd name="T6" fmla="*/ 632 w 632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632" y="736"/>
                </a:moveTo>
                <a:lnTo>
                  <a:pt x="0" y="369"/>
                </a:lnTo>
                <a:lnTo>
                  <a:pt x="632" y="0"/>
                </a:lnTo>
                <a:lnTo>
                  <a:pt x="632" y="736"/>
                </a:lnTo>
                <a:close/>
              </a:path>
            </a:pathLst>
          </a:custGeom>
          <a:solidFill>
            <a:srgbClr val="E5355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 bwMode="auto">
          <a:xfrm>
            <a:off x="7849120" y="-79760"/>
            <a:ext cx="831795" cy="971968"/>
          </a:xfrm>
          <a:custGeom>
            <a:avLst/>
            <a:gdLst>
              <a:gd name="T0" fmla="*/ 629 w 629"/>
              <a:gd name="T1" fmla="*/ 735 h 735"/>
              <a:gd name="T2" fmla="*/ 0 w 629"/>
              <a:gd name="T3" fmla="*/ 366 h 735"/>
              <a:gd name="T4" fmla="*/ 629 w 629"/>
              <a:gd name="T5" fmla="*/ 0 h 735"/>
              <a:gd name="T6" fmla="*/ 629 w 629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5">
                <a:moveTo>
                  <a:pt x="629" y="735"/>
                </a:moveTo>
                <a:lnTo>
                  <a:pt x="0" y="366"/>
                </a:lnTo>
                <a:lnTo>
                  <a:pt x="629" y="0"/>
                </a:lnTo>
                <a:lnTo>
                  <a:pt x="629" y="735"/>
                </a:lnTo>
                <a:close/>
              </a:path>
            </a:pathLst>
          </a:custGeom>
          <a:solidFill>
            <a:srgbClr val="E4BE3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 bwMode="auto">
          <a:xfrm>
            <a:off x="8680915" y="-567726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7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7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D6532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>
            <a:off x="9516675" y="1865502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9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9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 bwMode="auto">
          <a:xfrm>
            <a:off x="9516675" y="1377533"/>
            <a:ext cx="835762" cy="975935"/>
          </a:xfrm>
          <a:custGeom>
            <a:avLst/>
            <a:gdLst>
              <a:gd name="T0" fmla="*/ 0 w 632"/>
              <a:gd name="T1" fmla="*/ 0 h 738"/>
              <a:gd name="T2" fmla="*/ 632 w 632"/>
              <a:gd name="T3" fmla="*/ 369 h 738"/>
              <a:gd name="T4" fmla="*/ 0 w 632"/>
              <a:gd name="T5" fmla="*/ 738 h 738"/>
              <a:gd name="T6" fmla="*/ 0 w 632"/>
              <a:gd name="T7" fmla="*/ 0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8">
                <a:moveTo>
                  <a:pt x="0" y="0"/>
                </a:moveTo>
                <a:lnTo>
                  <a:pt x="632" y="369"/>
                </a:lnTo>
                <a:lnTo>
                  <a:pt x="0" y="738"/>
                </a:lnTo>
                <a:lnTo>
                  <a:pt x="0" y="0"/>
                </a:lnTo>
                <a:close/>
              </a:path>
            </a:pathLst>
          </a:custGeom>
          <a:solidFill>
            <a:srgbClr val="E4BE3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 bwMode="auto">
          <a:xfrm>
            <a:off x="9516675" y="892211"/>
            <a:ext cx="835762" cy="973291"/>
          </a:xfrm>
          <a:custGeom>
            <a:avLst/>
            <a:gdLst>
              <a:gd name="T0" fmla="*/ 632 w 632"/>
              <a:gd name="T1" fmla="*/ 736 h 736"/>
              <a:gd name="T2" fmla="*/ 0 w 632"/>
              <a:gd name="T3" fmla="*/ 367 h 736"/>
              <a:gd name="T4" fmla="*/ 632 w 632"/>
              <a:gd name="T5" fmla="*/ 0 h 736"/>
              <a:gd name="T6" fmla="*/ 632 w 632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632" y="736"/>
                </a:moveTo>
                <a:lnTo>
                  <a:pt x="0" y="367"/>
                </a:lnTo>
                <a:lnTo>
                  <a:pt x="632" y="0"/>
                </a:lnTo>
                <a:lnTo>
                  <a:pt x="632" y="736"/>
                </a:lnTo>
                <a:close/>
              </a:path>
            </a:pathLst>
          </a:custGeom>
          <a:solidFill>
            <a:srgbClr val="61BB4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 bwMode="auto">
          <a:xfrm>
            <a:off x="9516675" y="404242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9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9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E4663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 bwMode="auto">
          <a:xfrm>
            <a:off x="8680915" y="-79760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 bwMode="auto">
          <a:xfrm>
            <a:off x="9516675" y="-82404"/>
            <a:ext cx="835762" cy="974614"/>
          </a:xfrm>
          <a:custGeom>
            <a:avLst/>
            <a:gdLst>
              <a:gd name="T0" fmla="*/ 632 w 632"/>
              <a:gd name="T1" fmla="*/ 737 h 737"/>
              <a:gd name="T2" fmla="*/ 0 w 632"/>
              <a:gd name="T3" fmla="*/ 368 h 737"/>
              <a:gd name="T4" fmla="*/ 632 w 632"/>
              <a:gd name="T5" fmla="*/ 0 h 737"/>
              <a:gd name="T6" fmla="*/ 632 w 632"/>
              <a:gd name="T7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7">
                <a:moveTo>
                  <a:pt x="632" y="737"/>
                </a:moveTo>
                <a:lnTo>
                  <a:pt x="0" y="368"/>
                </a:lnTo>
                <a:lnTo>
                  <a:pt x="632" y="0"/>
                </a:lnTo>
                <a:lnTo>
                  <a:pt x="632" y="737"/>
                </a:lnTo>
                <a:close/>
              </a:path>
            </a:pathLst>
          </a:custGeom>
          <a:solidFill>
            <a:srgbClr val="61BB4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 bwMode="auto">
          <a:xfrm>
            <a:off x="9516675" y="-567726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7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7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 bwMode="auto">
          <a:xfrm>
            <a:off x="10352437" y="2837470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9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9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0"/>
          <p:cNvSpPr/>
          <p:nvPr/>
        </p:nvSpPr>
        <p:spPr bwMode="auto">
          <a:xfrm>
            <a:off x="10352437" y="2353468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E4663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1" name="Freeform 21"/>
          <p:cNvSpPr/>
          <p:nvPr/>
        </p:nvSpPr>
        <p:spPr bwMode="auto">
          <a:xfrm>
            <a:off x="10352437" y="1865502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9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9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6153A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2" name="Freeform 22"/>
          <p:cNvSpPr/>
          <p:nvPr/>
        </p:nvSpPr>
        <p:spPr bwMode="auto">
          <a:xfrm>
            <a:off x="10352437" y="1377533"/>
            <a:ext cx="835762" cy="975935"/>
          </a:xfrm>
          <a:custGeom>
            <a:avLst/>
            <a:gdLst>
              <a:gd name="T0" fmla="*/ 632 w 632"/>
              <a:gd name="T1" fmla="*/ 738 h 738"/>
              <a:gd name="T2" fmla="*/ 0 w 632"/>
              <a:gd name="T3" fmla="*/ 369 h 738"/>
              <a:gd name="T4" fmla="*/ 632 w 632"/>
              <a:gd name="T5" fmla="*/ 0 h 738"/>
              <a:gd name="T6" fmla="*/ 632 w 632"/>
              <a:gd name="T7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8">
                <a:moveTo>
                  <a:pt x="632" y="738"/>
                </a:moveTo>
                <a:lnTo>
                  <a:pt x="0" y="369"/>
                </a:lnTo>
                <a:lnTo>
                  <a:pt x="632" y="0"/>
                </a:lnTo>
                <a:lnTo>
                  <a:pt x="632" y="738"/>
                </a:lnTo>
                <a:close/>
              </a:path>
            </a:pathLst>
          </a:custGeom>
          <a:solidFill>
            <a:srgbClr val="E5355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3"/>
          <p:cNvSpPr/>
          <p:nvPr/>
        </p:nvSpPr>
        <p:spPr bwMode="auto">
          <a:xfrm>
            <a:off x="10352437" y="892211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7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A3CD39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4"/>
          <p:cNvSpPr/>
          <p:nvPr/>
        </p:nvSpPr>
        <p:spPr bwMode="auto">
          <a:xfrm>
            <a:off x="10352437" y="404242"/>
            <a:ext cx="835762" cy="973291"/>
          </a:xfrm>
          <a:custGeom>
            <a:avLst/>
            <a:gdLst>
              <a:gd name="T0" fmla="*/ 632 w 632"/>
              <a:gd name="T1" fmla="*/ 736 h 736"/>
              <a:gd name="T2" fmla="*/ 0 w 632"/>
              <a:gd name="T3" fmla="*/ 369 h 736"/>
              <a:gd name="T4" fmla="*/ 632 w 632"/>
              <a:gd name="T5" fmla="*/ 0 h 736"/>
              <a:gd name="T6" fmla="*/ 632 w 632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632" y="736"/>
                </a:moveTo>
                <a:lnTo>
                  <a:pt x="0" y="369"/>
                </a:lnTo>
                <a:lnTo>
                  <a:pt x="632" y="0"/>
                </a:lnTo>
                <a:lnTo>
                  <a:pt x="632" y="736"/>
                </a:lnTo>
                <a:close/>
              </a:path>
            </a:pathLst>
          </a:custGeom>
          <a:solidFill>
            <a:srgbClr val="36B1E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5"/>
          <p:cNvSpPr/>
          <p:nvPr/>
        </p:nvSpPr>
        <p:spPr bwMode="auto">
          <a:xfrm>
            <a:off x="10352437" y="-82404"/>
            <a:ext cx="835762" cy="974614"/>
          </a:xfrm>
          <a:custGeom>
            <a:avLst/>
            <a:gdLst>
              <a:gd name="T0" fmla="*/ 0 w 632"/>
              <a:gd name="T1" fmla="*/ 0 h 737"/>
              <a:gd name="T2" fmla="*/ 632 w 632"/>
              <a:gd name="T3" fmla="*/ 368 h 737"/>
              <a:gd name="T4" fmla="*/ 0 w 632"/>
              <a:gd name="T5" fmla="*/ 737 h 737"/>
              <a:gd name="T6" fmla="*/ 0 w 632"/>
              <a:gd name="T7" fmla="*/ 0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7">
                <a:moveTo>
                  <a:pt x="0" y="0"/>
                </a:moveTo>
                <a:lnTo>
                  <a:pt x="632" y="368"/>
                </a:lnTo>
                <a:lnTo>
                  <a:pt x="0" y="737"/>
                </a:lnTo>
                <a:lnTo>
                  <a:pt x="0" y="0"/>
                </a:lnTo>
                <a:close/>
              </a:path>
            </a:pathLst>
          </a:custGeom>
          <a:solidFill>
            <a:srgbClr val="4861AD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6"/>
          <p:cNvSpPr/>
          <p:nvPr/>
        </p:nvSpPr>
        <p:spPr bwMode="auto">
          <a:xfrm>
            <a:off x="10352437" y="-567726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7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7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61BB4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8"/>
          <p:cNvSpPr/>
          <p:nvPr/>
        </p:nvSpPr>
        <p:spPr bwMode="auto">
          <a:xfrm>
            <a:off x="11188197" y="3325437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7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E5355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9"/>
          <p:cNvSpPr/>
          <p:nvPr/>
        </p:nvSpPr>
        <p:spPr bwMode="auto">
          <a:xfrm>
            <a:off x="11188197" y="2837470"/>
            <a:ext cx="835762" cy="973291"/>
          </a:xfrm>
          <a:custGeom>
            <a:avLst/>
            <a:gdLst>
              <a:gd name="T0" fmla="*/ 632 w 632"/>
              <a:gd name="T1" fmla="*/ 736 h 736"/>
              <a:gd name="T2" fmla="*/ 0 w 632"/>
              <a:gd name="T3" fmla="*/ 369 h 736"/>
              <a:gd name="T4" fmla="*/ 632 w 632"/>
              <a:gd name="T5" fmla="*/ 0 h 736"/>
              <a:gd name="T6" fmla="*/ 632 w 632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632" y="736"/>
                </a:moveTo>
                <a:lnTo>
                  <a:pt x="0" y="369"/>
                </a:lnTo>
                <a:lnTo>
                  <a:pt x="632" y="0"/>
                </a:lnTo>
                <a:lnTo>
                  <a:pt x="632" y="736"/>
                </a:lnTo>
                <a:close/>
              </a:path>
            </a:pathLst>
          </a:custGeom>
          <a:solidFill>
            <a:srgbClr val="283888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0" name="Freeform 30"/>
          <p:cNvSpPr/>
          <p:nvPr/>
        </p:nvSpPr>
        <p:spPr bwMode="auto">
          <a:xfrm>
            <a:off x="11188197" y="2353468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1" name="Freeform 31"/>
          <p:cNvSpPr/>
          <p:nvPr/>
        </p:nvSpPr>
        <p:spPr bwMode="auto">
          <a:xfrm>
            <a:off x="10352437" y="4298728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9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9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A3CD39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2" name="Freeform 32"/>
          <p:cNvSpPr/>
          <p:nvPr/>
        </p:nvSpPr>
        <p:spPr bwMode="auto">
          <a:xfrm>
            <a:off x="11188197" y="5270698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9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9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3" name="Freeform 33"/>
          <p:cNvSpPr/>
          <p:nvPr/>
        </p:nvSpPr>
        <p:spPr bwMode="auto">
          <a:xfrm>
            <a:off x="11188197" y="4786697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36B1E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4"/>
          <p:cNvSpPr/>
          <p:nvPr/>
        </p:nvSpPr>
        <p:spPr bwMode="auto">
          <a:xfrm>
            <a:off x="11188197" y="4298728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9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9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5"/>
          <p:cNvSpPr/>
          <p:nvPr/>
        </p:nvSpPr>
        <p:spPr bwMode="auto">
          <a:xfrm>
            <a:off x="11188197" y="6243990"/>
            <a:ext cx="835762" cy="975935"/>
          </a:xfrm>
          <a:custGeom>
            <a:avLst/>
            <a:gdLst>
              <a:gd name="T0" fmla="*/ 0 w 632"/>
              <a:gd name="T1" fmla="*/ 0 h 738"/>
              <a:gd name="T2" fmla="*/ 632 w 632"/>
              <a:gd name="T3" fmla="*/ 369 h 738"/>
              <a:gd name="T4" fmla="*/ 0 w 632"/>
              <a:gd name="T5" fmla="*/ 738 h 738"/>
              <a:gd name="T6" fmla="*/ 0 w 632"/>
              <a:gd name="T7" fmla="*/ 0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8">
                <a:moveTo>
                  <a:pt x="0" y="0"/>
                </a:moveTo>
                <a:lnTo>
                  <a:pt x="632" y="369"/>
                </a:lnTo>
                <a:lnTo>
                  <a:pt x="0" y="738"/>
                </a:lnTo>
                <a:lnTo>
                  <a:pt x="0" y="0"/>
                </a:lnTo>
                <a:close/>
              </a:path>
            </a:pathLst>
          </a:custGeom>
          <a:solidFill>
            <a:srgbClr val="E4BE3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6"/>
          <p:cNvSpPr/>
          <p:nvPr/>
        </p:nvSpPr>
        <p:spPr bwMode="auto">
          <a:xfrm>
            <a:off x="10352437" y="4786697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E5355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7"/>
          <p:cNvSpPr/>
          <p:nvPr/>
        </p:nvSpPr>
        <p:spPr bwMode="auto">
          <a:xfrm>
            <a:off x="11188197" y="1865502"/>
            <a:ext cx="835762" cy="971968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9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9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rgbClr val="36B1E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 bwMode="auto">
          <a:xfrm>
            <a:off x="11188197" y="892211"/>
            <a:ext cx="835762" cy="973291"/>
          </a:xfrm>
          <a:custGeom>
            <a:avLst/>
            <a:gdLst>
              <a:gd name="T0" fmla="*/ 632 w 632"/>
              <a:gd name="T1" fmla="*/ 736 h 736"/>
              <a:gd name="T2" fmla="*/ 0 w 632"/>
              <a:gd name="T3" fmla="*/ 367 h 736"/>
              <a:gd name="T4" fmla="*/ 632 w 632"/>
              <a:gd name="T5" fmla="*/ 0 h 736"/>
              <a:gd name="T6" fmla="*/ 632 w 632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632" y="736"/>
                </a:moveTo>
                <a:lnTo>
                  <a:pt x="0" y="367"/>
                </a:lnTo>
                <a:lnTo>
                  <a:pt x="632" y="0"/>
                </a:lnTo>
                <a:lnTo>
                  <a:pt x="632" y="736"/>
                </a:lnTo>
                <a:close/>
              </a:path>
            </a:pathLst>
          </a:custGeom>
          <a:solidFill>
            <a:srgbClr val="283888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 bwMode="auto">
          <a:xfrm>
            <a:off x="11188197" y="404242"/>
            <a:ext cx="835762" cy="973291"/>
          </a:xfrm>
          <a:custGeom>
            <a:avLst/>
            <a:gdLst>
              <a:gd name="T0" fmla="*/ 0 w 632"/>
              <a:gd name="T1" fmla="*/ 0 h 736"/>
              <a:gd name="T2" fmla="*/ 632 w 632"/>
              <a:gd name="T3" fmla="*/ 369 h 736"/>
              <a:gd name="T4" fmla="*/ 0 w 632"/>
              <a:gd name="T5" fmla="*/ 736 h 736"/>
              <a:gd name="T6" fmla="*/ 0 w 632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6">
                <a:moveTo>
                  <a:pt x="0" y="0"/>
                </a:moveTo>
                <a:lnTo>
                  <a:pt x="632" y="369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4EB69D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 bwMode="auto">
          <a:xfrm>
            <a:off x="11188197" y="-82404"/>
            <a:ext cx="835762" cy="974614"/>
          </a:xfrm>
          <a:custGeom>
            <a:avLst/>
            <a:gdLst>
              <a:gd name="T0" fmla="*/ 632 w 632"/>
              <a:gd name="T1" fmla="*/ 737 h 737"/>
              <a:gd name="T2" fmla="*/ 0 w 632"/>
              <a:gd name="T3" fmla="*/ 368 h 737"/>
              <a:gd name="T4" fmla="*/ 632 w 632"/>
              <a:gd name="T5" fmla="*/ 0 h 737"/>
              <a:gd name="T6" fmla="*/ 632 w 632"/>
              <a:gd name="T7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7">
                <a:moveTo>
                  <a:pt x="632" y="737"/>
                </a:moveTo>
                <a:lnTo>
                  <a:pt x="0" y="368"/>
                </a:lnTo>
                <a:lnTo>
                  <a:pt x="632" y="0"/>
                </a:lnTo>
                <a:lnTo>
                  <a:pt x="632" y="737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1" name="Freeform 41"/>
          <p:cNvSpPr/>
          <p:nvPr/>
        </p:nvSpPr>
        <p:spPr bwMode="auto">
          <a:xfrm>
            <a:off x="12023959" y="2837470"/>
            <a:ext cx="831795" cy="973291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E4BE3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2" name="Freeform 42"/>
          <p:cNvSpPr/>
          <p:nvPr/>
        </p:nvSpPr>
        <p:spPr bwMode="auto">
          <a:xfrm>
            <a:off x="12023959" y="2350825"/>
            <a:ext cx="831795" cy="971968"/>
          </a:xfrm>
          <a:custGeom>
            <a:avLst/>
            <a:gdLst>
              <a:gd name="T0" fmla="*/ 629 w 629"/>
              <a:gd name="T1" fmla="*/ 735 h 735"/>
              <a:gd name="T2" fmla="*/ 0 w 629"/>
              <a:gd name="T3" fmla="*/ 368 h 735"/>
              <a:gd name="T4" fmla="*/ 629 w 629"/>
              <a:gd name="T5" fmla="*/ 0 h 735"/>
              <a:gd name="T6" fmla="*/ 629 w 629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5">
                <a:moveTo>
                  <a:pt x="629" y="735"/>
                </a:moveTo>
                <a:lnTo>
                  <a:pt x="0" y="368"/>
                </a:lnTo>
                <a:lnTo>
                  <a:pt x="629" y="0"/>
                </a:lnTo>
                <a:lnTo>
                  <a:pt x="629" y="735"/>
                </a:lnTo>
                <a:close/>
              </a:path>
            </a:pathLst>
          </a:custGeom>
          <a:solidFill>
            <a:srgbClr val="E4663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3" name="Freeform 43"/>
          <p:cNvSpPr/>
          <p:nvPr/>
        </p:nvSpPr>
        <p:spPr bwMode="auto">
          <a:xfrm>
            <a:off x="12023959" y="1865502"/>
            <a:ext cx="831795" cy="971968"/>
          </a:xfrm>
          <a:custGeom>
            <a:avLst/>
            <a:gdLst>
              <a:gd name="T0" fmla="*/ 0 w 629"/>
              <a:gd name="T1" fmla="*/ 0 h 735"/>
              <a:gd name="T2" fmla="*/ 629 w 629"/>
              <a:gd name="T3" fmla="*/ 367 h 735"/>
              <a:gd name="T4" fmla="*/ 0 w 629"/>
              <a:gd name="T5" fmla="*/ 735 h 735"/>
              <a:gd name="T6" fmla="*/ 0 w 629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5">
                <a:moveTo>
                  <a:pt x="0" y="0"/>
                </a:moveTo>
                <a:lnTo>
                  <a:pt x="629" y="367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61BB4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4"/>
          <p:cNvSpPr/>
          <p:nvPr/>
        </p:nvSpPr>
        <p:spPr bwMode="auto">
          <a:xfrm>
            <a:off x="12023959" y="4784053"/>
            <a:ext cx="831795" cy="974614"/>
          </a:xfrm>
          <a:custGeom>
            <a:avLst/>
            <a:gdLst>
              <a:gd name="T0" fmla="*/ 0 w 629"/>
              <a:gd name="T1" fmla="*/ 0 h 737"/>
              <a:gd name="T2" fmla="*/ 629 w 629"/>
              <a:gd name="T3" fmla="*/ 368 h 737"/>
              <a:gd name="T4" fmla="*/ 0 w 629"/>
              <a:gd name="T5" fmla="*/ 737 h 737"/>
              <a:gd name="T6" fmla="*/ 0 w 629"/>
              <a:gd name="T7" fmla="*/ 0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7">
                <a:moveTo>
                  <a:pt x="0" y="0"/>
                </a:moveTo>
                <a:lnTo>
                  <a:pt x="629" y="368"/>
                </a:lnTo>
                <a:lnTo>
                  <a:pt x="0" y="7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5" name="Freeform 45"/>
          <p:cNvSpPr/>
          <p:nvPr/>
        </p:nvSpPr>
        <p:spPr bwMode="auto">
          <a:xfrm>
            <a:off x="12023959" y="4298728"/>
            <a:ext cx="831795" cy="971968"/>
          </a:xfrm>
          <a:custGeom>
            <a:avLst/>
            <a:gdLst>
              <a:gd name="T0" fmla="*/ 629 w 629"/>
              <a:gd name="T1" fmla="*/ 735 h 735"/>
              <a:gd name="T2" fmla="*/ 0 w 629"/>
              <a:gd name="T3" fmla="*/ 367 h 735"/>
              <a:gd name="T4" fmla="*/ 629 w 629"/>
              <a:gd name="T5" fmla="*/ 0 h 735"/>
              <a:gd name="T6" fmla="*/ 629 w 629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5">
                <a:moveTo>
                  <a:pt x="629" y="735"/>
                </a:moveTo>
                <a:lnTo>
                  <a:pt x="0" y="367"/>
                </a:lnTo>
                <a:lnTo>
                  <a:pt x="629" y="0"/>
                </a:lnTo>
                <a:lnTo>
                  <a:pt x="629" y="735"/>
                </a:lnTo>
                <a:close/>
              </a:path>
            </a:pathLst>
          </a:custGeom>
          <a:solidFill>
            <a:srgbClr val="6153A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6" name="Freeform 46"/>
          <p:cNvSpPr/>
          <p:nvPr/>
        </p:nvSpPr>
        <p:spPr bwMode="auto">
          <a:xfrm>
            <a:off x="12023959" y="3810762"/>
            <a:ext cx="831795" cy="973291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9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9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7"/>
          <p:cNvSpPr/>
          <p:nvPr/>
        </p:nvSpPr>
        <p:spPr bwMode="auto">
          <a:xfrm>
            <a:off x="12023959" y="5758665"/>
            <a:ext cx="831795" cy="973291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rgbClr val="A3CD39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8"/>
          <p:cNvSpPr/>
          <p:nvPr/>
        </p:nvSpPr>
        <p:spPr bwMode="auto">
          <a:xfrm>
            <a:off x="12023959" y="1377533"/>
            <a:ext cx="831795" cy="973291"/>
          </a:xfrm>
          <a:custGeom>
            <a:avLst/>
            <a:gdLst>
              <a:gd name="T0" fmla="*/ 629 w 629"/>
              <a:gd name="T1" fmla="*/ 736 h 736"/>
              <a:gd name="T2" fmla="*/ 0 w 629"/>
              <a:gd name="T3" fmla="*/ 369 h 736"/>
              <a:gd name="T4" fmla="*/ 629 w 629"/>
              <a:gd name="T5" fmla="*/ 0 h 736"/>
              <a:gd name="T6" fmla="*/ 629 w 629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629" y="736"/>
                </a:moveTo>
                <a:lnTo>
                  <a:pt x="0" y="369"/>
                </a:lnTo>
                <a:lnTo>
                  <a:pt x="629" y="0"/>
                </a:lnTo>
                <a:lnTo>
                  <a:pt x="629" y="736"/>
                </a:lnTo>
                <a:close/>
              </a:path>
            </a:pathLst>
          </a:custGeom>
          <a:solidFill>
            <a:srgbClr val="E5355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49" name="Freeform 49"/>
          <p:cNvSpPr/>
          <p:nvPr/>
        </p:nvSpPr>
        <p:spPr bwMode="auto">
          <a:xfrm>
            <a:off x="12023959" y="404242"/>
            <a:ext cx="831795" cy="973291"/>
          </a:xfrm>
          <a:custGeom>
            <a:avLst/>
            <a:gdLst>
              <a:gd name="T0" fmla="*/ 629 w 629"/>
              <a:gd name="T1" fmla="*/ 736 h 736"/>
              <a:gd name="T2" fmla="*/ 0 w 629"/>
              <a:gd name="T3" fmla="*/ 367 h 736"/>
              <a:gd name="T4" fmla="*/ 629 w 629"/>
              <a:gd name="T5" fmla="*/ 0 h 736"/>
              <a:gd name="T6" fmla="*/ 629 w 629"/>
              <a:gd name="T7" fmla="*/ 736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629" y="736"/>
                </a:moveTo>
                <a:lnTo>
                  <a:pt x="0" y="367"/>
                </a:lnTo>
                <a:lnTo>
                  <a:pt x="629" y="0"/>
                </a:lnTo>
                <a:lnTo>
                  <a:pt x="629" y="736"/>
                </a:lnTo>
                <a:close/>
              </a:path>
            </a:pathLst>
          </a:custGeom>
          <a:solidFill>
            <a:srgbClr val="6153A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50" name="Freeform 50"/>
          <p:cNvSpPr/>
          <p:nvPr/>
        </p:nvSpPr>
        <p:spPr bwMode="auto">
          <a:xfrm>
            <a:off x="12023959" y="-82404"/>
            <a:ext cx="831795" cy="971968"/>
          </a:xfrm>
          <a:custGeom>
            <a:avLst/>
            <a:gdLst>
              <a:gd name="T0" fmla="*/ 0 w 629"/>
              <a:gd name="T1" fmla="*/ 0 h 735"/>
              <a:gd name="T2" fmla="*/ 629 w 629"/>
              <a:gd name="T3" fmla="*/ 368 h 735"/>
              <a:gd name="T4" fmla="*/ 0 w 629"/>
              <a:gd name="T5" fmla="*/ 735 h 735"/>
              <a:gd name="T6" fmla="*/ 0 w 629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5">
                <a:moveTo>
                  <a:pt x="0" y="0"/>
                </a:moveTo>
                <a:lnTo>
                  <a:pt x="629" y="368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36B1E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51" name="Freeform 51"/>
          <p:cNvSpPr/>
          <p:nvPr/>
        </p:nvSpPr>
        <p:spPr bwMode="auto">
          <a:xfrm>
            <a:off x="12023959" y="-570372"/>
            <a:ext cx="831795" cy="974614"/>
          </a:xfrm>
          <a:custGeom>
            <a:avLst/>
            <a:gdLst>
              <a:gd name="T0" fmla="*/ 629 w 629"/>
              <a:gd name="T1" fmla="*/ 737 h 737"/>
              <a:gd name="T2" fmla="*/ 0 w 629"/>
              <a:gd name="T3" fmla="*/ 369 h 737"/>
              <a:gd name="T4" fmla="*/ 629 w 629"/>
              <a:gd name="T5" fmla="*/ 0 h 737"/>
              <a:gd name="T6" fmla="*/ 629 w 629"/>
              <a:gd name="T7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7">
                <a:moveTo>
                  <a:pt x="629" y="737"/>
                </a:moveTo>
                <a:lnTo>
                  <a:pt x="0" y="369"/>
                </a:lnTo>
                <a:lnTo>
                  <a:pt x="629" y="0"/>
                </a:lnTo>
                <a:lnTo>
                  <a:pt x="629" y="737"/>
                </a:lnTo>
                <a:close/>
              </a:path>
            </a:pathLst>
          </a:custGeom>
          <a:solidFill>
            <a:srgbClr val="52C0A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52" name="Freeform 52"/>
          <p:cNvSpPr/>
          <p:nvPr/>
        </p:nvSpPr>
        <p:spPr bwMode="auto">
          <a:xfrm>
            <a:off x="11188197" y="-567726"/>
            <a:ext cx="835762" cy="971968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7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7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rgbClr val="283888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56" name="Freeform 56"/>
          <p:cNvSpPr/>
          <p:nvPr/>
        </p:nvSpPr>
        <p:spPr bwMode="auto">
          <a:xfrm>
            <a:off x="10348468" y="-82404"/>
            <a:ext cx="1684746" cy="1959807"/>
          </a:xfrm>
          <a:custGeom>
            <a:avLst/>
            <a:gdLst>
              <a:gd name="T0" fmla="*/ 0 w 1274"/>
              <a:gd name="T1" fmla="*/ 0 h 1482"/>
              <a:gd name="T2" fmla="*/ 0 w 1274"/>
              <a:gd name="T3" fmla="*/ 1482 h 1482"/>
              <a:gd name="T4" fmla="*/ 1274 w 1274"/>
              <a:gd name="T5" fmla="*/ 740 h 1482"/>
              <a:gd name="T6" fmla="*/ 0 w 1274"/>
              <a:gd name="T7" fmla="*/ 0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4" h="1482">
                <a:moveTo>
                  <a:pt x="0" y="0"/>
                </a:moveTo>
                <a:lnTo>
                  <a:pt x="0" y="1482"/>
                </a:lnTo>
                <a:lnTo>
                  <a:pt x="1274" y="740"/>
                </a:lnTo>
                <a:lnTo>
                  <a:pt x="0" y="0"/>
                </a:lnTo>
                <a:close/>
              </a:path>
            </a:pathLst>
          </a:custGeom>
          <a:solidFill>
            <a:srgbClr val="A3CD39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65" name="矩形 259"/>
          <p:cNvSpPr>
            <a:spLocks noChangeArrowheads="1"/>
          </p:cNvSpPr>
          <p:nvPr/>
        </p:nvSpPr>
        <p:spPr bwMode="auto">
          <a:xfrm>
            <a:off x="1186741" y="3171454"/>
            <a:ext cx="697082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9600" b="1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9600" b="1" spc="-3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9600" b="1" spc="-3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600" b="1" spc="-3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  <a:r>
              <a:rPr lang="en-US" altLang="zh-CN" sz="9600" b="1" spc="-3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600" b="1" spc="-3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US" altLang="zh-CN" sz="6600" spc="-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矩形 259"/>
          <p:cNvSpPr>
            <a:spLocks noChangeArrowheads="1"/>
          </p:cNvSpPr>
          <p:nvPr/>
        </p:nvSpPr>
        <p:spPr bwMode="auto">
          <a:xfrm>
            <a:off x="1186741" y="4838692"/>
            <a:ext cx="6250746" cy="380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108000" tIns="36000" rIns="3600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感谢聆听，批评指导</a:t>
            </a:r>
            <a:endParaRPr lang="zh-CN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45399" y="6038704"/>
            <a:ext cx="3794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科学与服务工程实验室</a:t>
            </a:r>
            <a:endParaRPr lang="en-US" altLang="zh-CN" sz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1"/>
          <p:cNvSpPr/>
          <p:nvPr/>
        </p:nvSpPr>
        <p:spPr bwMode="auto">
          <a:xfrm>
            <a:off x="230" y="399136"/>
            <a:ext cx="5498954" cy="6434378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050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877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 flipV="1">
            <a:off x="5813895" y="3616325"/>
            <a:ext cx="5584032" cy="1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05299" y="2748495"/>
            <a:ext cx="5048612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实验室简介</a:t>
            </a:r>
            <a:endParaRPr lang="zh-CN" altLang="en-US" sz="5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882479" y="514286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402647" y="4980919"/>
            <a:ext cx="3026728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翁仲明、孙倩等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人</a:t>
            </a:r>
            <a:endParaRPr lang="en-GB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882479" y="5724082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402647" y="5562132"/>
            <a:ext cx="3026728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研究生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余人</a:t>
            </a:r>
            <a:endParaRPr lang="en-GB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891186" y="6257252"/>
            <a:ext cx="419805" cy="315056"/>
            <a:chOff x="789999" y="2242985"/>
            <a:chExt cx="504229" cy="378415"/>
          </a:xfrm>
        </p:grpSpPr>
        <p:sp>
          <p:nvSpPr>
            <p:cNvPr id="2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3401395" y="6143345"/>
            <a:ext cx="3026728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本科生</a:t>
            </a: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</a:t>
            </a:r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余人</a:t>
            </a:r>
            <a:endParaRPr lang="en-GB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651526" y="1248850"/>
            <a:ext cx="4960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团队组长：陶文源教授</a:t>
            </a:r>
            <a:endParaRPr lang="en-US" altLang="zh-CN" sz="28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39" name="Group 111"/>
          <p:cNvGrpSpPr/>
          <p:nvPr/>
        </p:nvGrpSpPr>
        <p:grpSpPr>
          <a:xfrm>
            <a:off x="1532831" y="1175240"/>
            <a:ext cx="659525" cy="640643"/>
            <a:chOff x="630683" y="4190009"/>
            <a:chExt cx="469021" cy="455593"/>
          </a:xfrm>
        </p:grpSpPr>
        <p:sp>
          <p:nvSpPr>
            <p:cNvPr id="45" name="Oval 53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51" name="图片 50" descr="陶老师一寸照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3751" y="1270293"/>
            <a:ext cx="2448272" cy="28318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矩形 1"/>
          <p:cNvSpPr/>
          <p:nvPr/>
        </p:nvSpPr>
        <p:spPr>
          <a:xfrm>
            <a:off x="2694563" y="1960141"/>
            <a:ext cx="71911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>
                <a:solidFill>
                  <a:srgbClr val="A63D1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陶文源，博士，教授，软件学院副院长，天津市软件行业协会副会长，天津市新媒体艺术协同创新中心理事、副主任，天津大学—新加坡南洋理工大学数字媒体工程中心主任，天津市智能车载装备工程中心理事、副主任。现负责软件学院数据科学与服务工程实验室，指导博士、硕士20余人。</a:t>
            </a:r>
            <a:endParaRPr lang="zh-CN" altLang="en-US" sz="2400" dirty="0">
              <a:solidFill>
                <a:srgbClr val="A63D14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2" name="图片 31" descr="聚餐 - 副本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9234" y="4619283"/>
            <a:ext cx="6186805" cy="2440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8" y="2350889"/>
            <a:ext cx="2515251" cy="33536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1"/>
          <p:cNvSpPr/>
          <p:nvPr/>
        </p:nvSpPr>
        <p:spPr bwMode="auto">
          <a:xfrm>
            <a:off x="230" y="399136"/>
            <a:ext cx="5498954" cy="6434378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050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877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5677931" y="3620063"/>
            <a:ext cx="6512084" cy="12385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069335" y="2752229"/>
            <a:ext cx="627274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心存</a:t>
            </a:r>
            <a:r>
              <a:rPr lang="zh-CN" altLang="en-US" sz="5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敬畏 手握</a:t>
            </a:r>
            <a:r>
              <a:rPr lang="zh-CN" altLang="en-US" sz="5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戒尺</a:t>
            </a:r>
            <a:endParaRPr lang="zh-CN" altLang="en-US" sz="5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8226087" y="36692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/>
            <a:r>
              <a:rPr lang="zh-CN" altLang="en-US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规章制度</a:t>
            </a:r>
            <a:endParaRPr lang="en-US" altLang="zh-CN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061223" y="3832349"/>
            <a:ext cx="2762008" cy="2496581"/>
            <a:chOff x="3471863" y="2343150"/>
            <a:chExt cx="2197101" cy="1985963"/>
          </a:xfrm>
        </p:grpSpPr>
        <p:sp>
          <p:nvSpPr>
            <p:cNvPr id="6" name="Freeform 5"/>
            <p:cNvSpPr/>
            <p:nvPr/>
          </p:nvSpPr>
          <p:spPr bwMode="auto">
            <a:xfrm>
              <a:off x="3476626" y="2381250"/>
              <a:ext cx="2192338" cy="1495425"/>
            </a:xfrm>
            <a:custGeom>
              <a:avLst/>
              <a:gdLst/>
              <a:ahLst/>
              <a:cxnLst>
                <a:cxn ang="0">
                  <a:pos x="1202" y="800"/>
                </a:cxn>
                <a:cxn ang="0">
                  <a:pos x="1182" y="820"/>
                </a:cxn>
                <a:cxn ang="0">
                  <a:pos x="20" y="820"/>
                </a:cxn>
                <a:cxn ang="0">
                  <a:pos x="0" y="800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182" y="0"/>
                </a:cxn>
                <a:cxn ang="0">
                  <a:pos x="1202" y="20"/>
                </a:cxn>
                <a:cxn ang="0">
                  <a:pos x="1202" y="800"/>
                </a:cxn>
              </a:cxnLst>
              <a:rect l="0" t="0" r="r" b="b"/>
              <a:pathLst>
                <a:path w="1202" h="820">
                  <a:moveTo>
                    <a:pt x="1202" y="800"/>
                  </a:moveTo>
                  <a:cubicBezTo>
                    <a:pt x="1202" y="811"/>
                    <a:pt x="1193" y="820"/>
                    <a:pt x="1182" y="820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9" y="820"/>
                    <a:pt x="0" y="811"/>
                    <a:pt x="0" y="80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93" y="0"/>
                    <a:pt x="1202" y="9"/>
                    <a:pt x="1202" y="20"/>
                  </a:cubicBezTo>
                  <a:lnTo>
                    <a:pt x="1202" y="80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63938" y="3713163"/>
              <a:ext cx="2019300" cy="904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4573587" y="2343150"/>
              <a:ext cx="1009650" cy="1460500"/>
            </a:xfrm>
            <a:custGeom>
              <a:avLst/>
              <a:gdLst/>
              <a:ahLst/>
              <a:cxnLst>
                <a:cxn ang="0">
                  <a:pos x="0" y="801"/>
                </a:cxn>
                <a:cxn ang="0">
                  <a:pos x="0" y="73"/>
                </a:cxn>
                <a:cxn ang="0">
                  <a:pos x="1" y="71"/>
                </a:cxn>
                <a:cxn ang="0">
                  <a:pos x="1" y="65"/>
                </a:cxn>
                <a:cxn ang="0">
                  <a:pos x="70" y="0"/>
                </a:cxn>
                <a:cxn ang="0">
                  <a:pos x="554" y="0"/>
                </a:cxn>
                <a:cxn ang="0">
                  <a:pos x="554" y="758"/>
                </a:cxn>
                <a:cxn ang="0">
                  <a:pos x="70" y="758"/>
                </a:cxn>
                <a:cxn ang="0">
                  <a:pos x="0" y="801"/>
                </a:cxn>
              </a:cxnLst>
              <a:rect l="0" t="0" r="r" b="b"/>
              <a:pathLst>
                <a:path w="554" h="801">
                  <a:moveTo>
                    <a:pt x="0" y="80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72"/>
                    <a:pt x="1" y="71"/>
                    <a:pt x="1" y="71"/>
                  </a:cubicBezTo>
                  <a:cubicBezTo>
                    <a:pt x="1" y="69"/>
                    <a:pt x="1" y="67"/>
                    <a:pt x="1" y="65"/>
                  </a:cubicBezTo>
                  <a:cubicBezTo>
                    <a:pt x="4" y="29"/>
                    <a:pt x="34" y="0"/>
                    <a:pt x="70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4" y="758"/>
                    <a:pt x="554" y="758"/>
                    <a:pt x="554" y="758"/>
                  </a:cubicBezTo>
                  <a:cubicBezTo>
                    <a:pt x="70" y="758"/>
                    <a:pt x="70" y="758"/>
                    <a:pt x="70" y="758"/>
                  </a:cubicBezTo>
                  <a:cubicBezTo>
                    <a:pt x="40" y="758"/>
                    <a:pt x="13" y="775"/>
                    <a:pt x="0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3563938" y="2343150"/>
              <a:ext cx="1011238" cy="1460500"/>
            </a:xfrm>
            <a:custGeom>
              <a:avLst/>
              <a:gdLst/>
              <a:ahLst/>
              <a:cxnLst>
                <a:cxn ang="0">
                  <a:pos x="554" y="801"/>
                </a:cxn>
                <a:cxn ang="0">
                  <a:pos x="554" y="73"/>
                </a:cxn>
                <a:cxn ang="0">
                  <a:pos x="553" y="71"/>
                </a:cxn>
                <a:cxn ang="0">
                  <a:pos x="553" y="65"/>
                </a:cxn>
                <a:cxn ang="0">
                  <a:pos x="483" y="0"/>
                </a:cxn>
                <a:cxn ang="0">
                  <a:pos x="0" y="0"/>
                </a:cxn>
                <a:cxn ang="0">
                  <a:pos x="0" y="758"/>
                </a:cxn>
                <a:cxn ang="0">
                  <a:pos x="483" y="758"/>
                </a:cxn>
                <a:cxn ang="0">
                  <a:pos x="554" y="801"/>
                </a:cxn>
              </a:cxnLst>
              <a:rect l="0" t="0" r="r" b="b"/>
              <a:pathLst>
                <a:path w="554" h="801">
                  <a:moveTo>
                    <a:pt x="554" y="801"/>
                  </a:moveTo>
                  <a:cubicBezTo>
                    <a:pt x="554" y="73"/>
                    <a:pt x="554" y="73"/>
                    <a:pt x="554" y="73"/>
                  </a:cubicBezTo>
                  <a:cubicBezTo>
                    <a:pt x="553" y="72"/>
                    <a:pt x="553" y="71"/>
                    <a:pt x="553" y="71"/>
                  </a:cubicBezTo>
                  <a:cubicBezTo>
                    <a:pt x="553" y="69"/>
                    <a:pt x="553" y="67"/>
                    <a:pt x="553" y="65"/>
                  </a:cubicBezTo>
                  <a:cubicBezTo>
                    <a:pt x="550" y="29"/>
                    <a:pt x="520" y="0"/>
                    <a:pt x="4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483" y="758"/>
                    <a:pt x="483" y="758"/>
                    <a:pt x="483" y="758"/>
                  </a:cubicBezTo>
                  <a:cubicBezTo>
                    <a:pt x="514" y="758"/>
                    <a:pt x="540" y="775"/>
                    <a:pt x="554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4502151" y="2357438"/>
              <a:ext cx="73025" cy="1446213"/>
            </a:xfrm>
            <a:custGeom>
              <a:avLst/>
              <a:gdLst/>
              <a:ahLst/>
              <a:cxnLst>
                <a:cxn ang="0">
                  <a:pos x="39" y="57"/>
                </a:cxn>
                <a:cxn ang="0">
                  <a:pos x="0" y="0"/>
                </a:cxn>
                <a:cxn ang="0">
                  <a:pos x="0" y="756"/>
                </a:cxn>
                <a:cxn ang="0">
                  <a:pos x="40" y="793"/>
                </a:cxn>
                <a:cxn ang="0">
                  <a:pos x="40" y="65"/>
                </a:cxn>
                <a:cxn ang="0">
                  <a:pos x="39" y="63"/>
                </a:cxn>
                <a:cxn ang="0">
                  <a:pos x="39" y="57"/>
                </a:cxn>
              </a:cxnLst>
              <a:rect l="0" t="0" r="r" b="b"/>
              <a:pathLst>
                <a:path w="40" h="793">
                  <a:moveTo>
                    <a:pt x="39" y="57"/>
                  </a:moveTo>
                  <a:cubicBezTo>
                    <a:pt x="37" y="32"/>
                    <a:pt x="22" y="10"/>
                    <a:pt x="0" y="0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17" y="764"/>
                    <a:pt x="31" y="776"/>
                    <a:pt x="40" y="79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4"/>
                    <a:pt x="39" y="63"/>
                    <a:pt x="39" y="63"/>
                  </a:cubicBezTo>
                  <a:cubicBezTo>
                    <a:pt x="39" y="61"/>
                    <a:pt x="39" y="59"/>
                    <a:pt x="39" y="5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700588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700588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700588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700588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700588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700588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692526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692526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692526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692526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692526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692526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3548063" y="3338513"/>
              <a:ext cx="928688" cy="917575"/>
            </a:xfrm>
            <a:custGeom>
              <a:avLst/>
              <a:gdLst/>
              <a:ahLst/>
              <a:cxnLst>
                <a:cxn ang="0">
                  <a:pos x="32" y="500"/>
                </a:cxn>
                <a:cxn ang="0">
                  <a:pos x="14" y="489"/>
                </a:cxn>
                <a:cxn ang="0">
                  <a:pos x="15" y="436"/>
                </a:cxn>
                <a:cxn ang="0">
                  <a:pos x="441" y="15"/>
                </a:cxn>
                <a:cxn ang="0">
                  <a:pos x="495" y="15"/>
                </a:cxn>
                <a:cxn ang="0">
                  <a:pos x="494" y="69"/>
                </a:cxn>
                <a:cxn ang="0">
                  <a:pos x="68" y="490"/>
                </a:cxn>
                <a:cxn ang="0">
                  <a:pos x="32" y="500"/>
                </a:cxn>
              </a:cxnLst>
              <a:rect l="0" t="0" r="r" b="b"/>
              <a:pathLst>
                <a:path w="509" h="503">
                  <a:moveTo>
                    <a:pt x="32" y="500"/>
                  </a:moveTo>
                  <a:cubicBezTo>
                    <a:pt x="26" y="498"/>
                    <a:pt x="19" y="495"/>
                    <a:pt x="14" y="489"/>
                  </a:cubicBezTo>
                  <a:cubicBezTo>
                    <a:pt x="0" y="475"/>
                    <a:pt x="0" y="450"/>
                    <a:pt x="15" y="436"/>
                  </a:cubicBezTo>
                  <a:cubicBezTo>
                    <a:pt x="441" y="15"/>
                    <a:pt x="441" y="15"/>
                    <a:pt x="441" y="15"/>
                  </a:cubicBezTo>
                  <a:cubicBezTo>
                    <a:pt x="456" y="0"/>
                    <a:pt x="480" y="0"/>
                    <a:pt x="495" y="15"/>
                  </a:cubicBezTo>
                  <a:cubicBezTo>
                    <a:pt x="509" y="30"/>
                    <a:pt x="509" y="54"/>
                    <a:pt x="494" y="69"/>
                  </a:cubicBezTo>
                  <a:cubicBezTo>
                    <a:pt x="68" y="490"/>
                    <a:pt x="68" y="490"/>
                    <a:pt x="68" y="490"/>
                  </a:cubicBezTo>
                  <a:cubicBezTo>
                    <a:pt x="58" y="499"/>
                    <a:pt x="44" y="503"/>
                    <a:pt x="32" y="5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3471863" y="3467100"/>
              <a:ext cx="874713" cy="862013"/>
            </a:xfrm>
            <a:custGeom>
              <a:avLst/>
              <a:gdLst/>
              <a:ahLst/>
              <a:cxnLst>
                <a:cxn ang="0">
                  <a:pos x="65" y="466"/>
                </a:cxn>
                <a:cxn ang="0">
                  <a:pos x="29" y="446"/>
                </a:cxn>
                <a:cxn ang="0">
                  <a:pos x="30" y="339"/>
                </a:cxn>
                <a:cxn ang="0">
                  <a:pos x="343" y="29"/>
                </a:cxn>
                <a:cxn ang="0">
                  <a:pos x="451" y="30"/>
                </a:cxn>
                <a:cxn ang="0">
                  <a:pos x="450" y="137"/>
                </a:cxn>
                <a:cxn ang="0">
                  <a:pos x="137" y="447"/>
                </a:cxn>
                <a:cxn ang="0">
                  <a:pos x="65" y="466"/>
                </a:cxn>
              </a:cxnLst>
              <a:rect l="0" t="0" r="r" b="b"/>
              <a:pathLst>
                <a:path w="480" h="473">
                  <a:moveTo>
                    <a:pt x="65" y="466"/>
                  </a:moveTo>
                  <a:cubicBezTo>
                    <a:pt x="52" y="463"/>
                    <a:pt x="39" y="456"/>
                    <a:pt x="29" y="446"/>
                  </a:cubicBezTo>
                  <a:cubicBezTo>
                    <a:pt x="0" y="416"/>
                    <a:pt x="0" y="368"/>
                    <a:pt x="30" y="339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73" y="0"/>
                    <a:pt x="421" y="0"/>
                    <a:pt x="451" y="30"/>
                  </a:cubicBezTo>
                  <a:cubicBezTo>
                    <a:pt x="480" y="60"/>
                    <a:pt x="480" y="108"/>
                    <a:pt x="450" y="137"/>
                  </a:cubicBezTo>
                  <a:cubicBezTo>
                    <a:pt x="137" y="447"/>
                    <a:pt x="137" y="447"/>
                    <a:pt x="137" y="447"/>
                  </a:cubicBezTo>
                  <a:cubicBezTo>
                    <a:pt x="117" y="466"/>
                    <a:pt x="90" y="473"/>
                    <a:pt x="65" y="4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195763" y="2540000"/>
              <a:ext cx="1084263" cy="1084263"/>
            </a:xfrm>
            <a:custGeom>
              <a:avLst/>
              <a:gdLst/>
              <a:ahLst/>
              <a:cxnLst>
                <a:cxn ang="0">
                  <a:pos x="595" y="299"/>
                </a:cxn>
                <a:cxn ang="0">
                  <a:pos x="370" y="9"/>
                </a:cxn>
                <a:cxn ang="0">
                  <a:pos x="300" y="0"/>
                </a:cxn>
                <a:cxn ang="0">
                  <a:pos x="89" y="86"/>
                </a:cxn>
                <a:cxn ang="0">
                  <a:pos x="1" y="295"/>
                </a:cxn>
                <a:cxn ang="0">
                  <a:pos x="225" y="585"/>
                </a:cxn>
                <a:cxn ang="0">
                  <a:pos x="296" y="594"/>
                </a:cxn>
                <a:cxn ang="0">
                  <a:pos x="506" y="508"/>
                </a:cxn>
                <a:cxn ang="0">
                  <a:pos x="595" y="299"/>
                </a:cxn>
                <a:cxn ang="0">
                  <a:pos x="453" y="454"/>
                </a:cxn>
                <a:cxn ang="0">
                  <a:pos x="296" y="518"/>
                </a:cxn>
                <a:cxn ang="0">
                  <a:pos x="244" y="511"/>
                </a:cxn>
                <a:cxn ang="0">
                  <a:pos x="77" y="296"/>
                </a:cxn>
                <a:cxn ang="0">
                  <a:pos x="143" y="140"/>
                </a:cxn>
                <a:cxn ang="0">
                  <a:pos x="299" y="76"/>
                </a:cxn>
                <a:cxn ang="0">
                  <a:pos x="352" y="83"/>
                </a:cxn>
                <a:cxn ang="0">
                  <a:pos x="519" y="298"/>
                </a:cxn>
                <a:cxn ang="0">
                  <a:pos x="453" y="454"/>
                </a:cxn>
              </a:cxnLst>
              <a:rect l="0" t="0" r="r" b="b"/>
              <a:pathLst>
                <a:path w="595" h="594">
                  <a:moveTo>
                    <a:pt x="595" y="299"/>
                  </a:moveTo>
                  <a:cubicBezTo>
                    <a:pt x="595" y="162"/>
                    <a:pt x="503" y="43"/>
                    <a:pt x="370" y="9"/>
                  </a:cubicBezTo>
                  <a:cubicBezTo>
                    <a:pt x="347" y="3"/>
                    <a:pt x="323" y="0"/>
                    <a:pt x="300" y="0"/>
                  </a:cubicBezTo>
                  <a:cubicBezTo>
                    <a:pt x="220" y="0"/>
                    <a:pt x="146" y="30"/>
                    <a:pt x="89" y="86"/>
                  </a:cubicBezTo>
                  <a:cubicBezTo>
                    <a:pt x="33" y="142"/>
                    <a:pt x="1" y="216"/>
                    <a:pt x="1" y="295"/>
                  </a:cubicBezTo>
                  <a:cubicBezTo>
                    <a:pt x="0" y="432"/>
                    <a:pt x="92" y="552"/>
                    <a:pt x="225" y="585"/>
                  </a:cubicBezTo>
                  <a:cubicBezTo>
                    <a:pt x="248" y="591"/>
                    <a:pt x="272" y="594"/>
                    <a:pt x="296" y="594"/>
                  </a:cubicBezTo>
                  <a:cubicBezTo>
                    <a:pt x="375" y="594"/>
                    <a:pt x="450" y="564"/>
                    <a:pt x="506" y="508"/>
                  </a:cubicBezTo>
                  <a:cubicBezTo>
                    <a:pt x="563" y="452"/>
                    <a:pt x="594" y="378"/>
                    <a:pt x="595" y="299"/>
                  </a:cubicBezTo>
                  <a:close/>
                  <a:moveTo>
                    <a:pt x="453" y="454"/>
                  </a:moveTo>
                  <a:cubicBezTo>
                    <a:pt x="411" y="496"/>
                    <a:pt x="355" y="518"/>
                    <a:pt x="296" y="518"/>
                  </a:cubicBezTo>
                  <a:cubicBezTo>
                    <a:pt x="279" y="518"/>
                    <a:pt x="261" y="516"/>
                    <a:pt x="244" y="511"/>
                  </a:cubicBezTo>
                  <a:cubicBezTo>
                    <a:pt x="145" y="486"/>
                    <a:pt x="76" y="398"/>
                    <a:pt x="77" y="296"/>
                  </a:cubicBezTo>
                  <a:cubicBezTo>
                    <a:pt x="77" y="237"/>
                    <a:pt x="101" y="181"/>
                    <a:pt x="143" y="140"/>
                  </a:cubicBezTo>
                  <a:cubicBezTo>
                    <a:pt x="185" y="98"/>
                    <a:pt x="240" y="76"/>
                    <a:pt x="299" y="76"/>
                  </a:cubicBezTo>
                  <a:cubicBezTo>
                    <a:pt x="317" y="76"/>
                    <a:pt x="335" y="79"/>
                    <a:pt x="352" y="83"/>
                  </a:cubicBezTo>
                  <a:cubicBezTo>
                    <a:pt x="451" y="108"/>
                    <a:pt x="519" y="196"/>
                    <a:pt x="519" y="298"/>
                  </a:cubicBezTo>
                  <a:cubicBezTo>
                    <a:pt x="518" y="357"/>
                    <a:pt x="495" y="413"/>
                    <a:pt x="453" y="45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9207767" y="2970242"/>
            <a:ext cx="2169030" cy="4049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安全</a:t>
            </a:r>
            <a:endParaRPr lang="en-US" sz="240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07767" y="4079812"/>
            <a:ext cx="2169030" cy="4049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奖励</a:t>
            </a:r>
            <a:endParaRPr lang="en-US" sz="2400" dirty="0">
              <a:solidFill>
                <a:schemeClr val="accent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07767" y="5213754"/>
            <a:ext cx="2169030" cy="4049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财务</a:t>
            </a:r>
            <a:endParaRPr 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07767" y="6303906"/>
            <a:ext cx="2169030" cy="4049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报账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20686" y="2982644"/>
            <a:ext cx="2169030" cy="4049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</a:t>
            </a:r>
            <a:endParaRPr 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52768" y="4096494"/>
            <a:ext cx="2169030" cy="4049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设备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2768" y="5213754"/>
            <a:ext cx="2169030" cy="4049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请假</a:t>
            </a:r>
            <a:endParaRPr lang="en-US" sz="24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49539" y="6303906"/>
            <a:ext cx="2169030" cy="4049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卫生</a:t>
            </a:r>
            <a:endParaRPr lang="en-US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0" name="Group 108"/>
          <p:cNvGrpSpPr/>
          <p:nvPr/>
        </p:nvGrpSpPr>
        <p:grpSpPr>
          <a:xfrm>
            <a:off x="3889663" y="5095925"/>
            <a:ext cx="659525" cy="640643"/>
            <a:chOff x="6299532" y="3384456"/>
            <a:chExt cx="469021" cy="455593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111"/>
          <p:cNvGrpSpPr/>
          <p:nvPr/>
        </p:nvGrpSpPr>
        <p:grpSpPr>
          <a:xfrm>
            <a:off x="3889663" y="6211481"/>
            <a:ext cx="659525" cy="640643"/>
            <a:chOff x="630683" y="4190009"/>
            <a:chExt cx="469021" cy="455593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114"/>
          <p:cNvGrpSpPr/>
          <p:nvPr/>
        </p:nvGrpSpPr>
        <p:grpSpPr>
          <a:xfrm>
            <a:off x="3889663" y="3980370"/>
            <a:ext cx="659525" cy="640643"/>
            <a:chOff x="3425803" y="3384456"/>
            <a:chExt cx="469021" cy="455593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117"/>
          <p:cNvGrpSpPr/>
          <p:nvPr/>
        </p:nvGrpSpPr>
        <p:grpSpPr>
          <a:xfrm>
            <a:off x="3889663" y="2864815"/>
            <a:ext cx="659525" cy="640643"/>
            <a:chOff x="630683" y="3383511"/>
            <a:chExt cx="469021" cy="455593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20"/>
          <p:cNvGrpSpPr/>
          <p:nvPr/>
        </p:nvGrpSpPr>
        <p:grpSpPr>
          <a:xfrm>
            <a:off x="8363574" y="2864815"/>
            <a:ext cx="659525" cy="640643"/>
            <a:chOff x="3428938" y="4190009"/>
            <a:chExt cx="469021" cy="455593"/>
          </a:xfrm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123"/>
          <p:cNvGrpSpPr/>
          <p:nvPr/>
        </p:nvGrpSpPr>
        <p:grpSpPr>
          <a:xfrm>
            <a:off x="8363574" y="3980370"/>
            <a:ext cx="659525" cy="640643"/>
            <a:chOff x="6299532" y="4190009"/>
            <a:chExt cx="469021" cy="455593"/>
          </a:xfrm>
        </p:grpSpPr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126"/>
          <p:cNvGrpSpPr/>
          <p:nvPr/>
        </p:nvGrpSpPr>
        <p:grpSpPr>
          <a:xfrm>
            <a:off x="8363574" y="6211481"/>
            <a:ext cx="659525" cy="640643"/>
            <a:chOff x="7501792" y="3621100"/>
            <a:chExt cx="469021" cy="455593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7501792" y="3621100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135"/>
            <p:cNvSpPr>
              <a:spLocks noEditPoints="1"/>
            </p:cNvSpPr>
            <p:nvPr/>
          </p:nvSpPr>
          <p:spPr bwMode="auto">
            <a:xfrm>
              <a:off x="7610890" y="3731421"/>
              <a:ext cx="250825" cy="2349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29"/>
          <p:cNvGrpSpPr/>
          <p:nvPr/>
        </p:nvGrpSpPr>
        <p:grpSpPr>
          <a:xfrm>
            <a:off x="8363574" y="5095925"/>
            <a:ext cx="659525" cy="640643"/>
            <a:chOff x="7501792" y="2878680"/>
            <a:chExt cx="469021" cy="45559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7501792" y="2878680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53"/>
            <p:cNvSpPr/>
            <p:nvPr/>
          </p:nvSpPr>
          <p:spPr bwMode="auto">
            <a:xfrm>
              <a:off x="7580281" y="2990787"/>
              <a:ext cx="312043" cy="23137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9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" b="62119"/>
          <a:stretch>
            <a:fillRect/>
          </a:stretch>
        </p:blipFill>
        <p:spPr>
          <a:xfrm>
            <a:off x="10446688" y="3642505"/>
            <a:ext cx="2086757" cy="11701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71"/>
          <a:stretch>
            <a:fillRect/>
          </a:stretch>
        </p:blipFill>
        <p:spPr>
          <a:xfrm>
            <a:off x="10454255" y="4906519"/>
            <a:ext cx="2071622" cy="11195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4"/>
          <a:stretch>
            <a:fillRect/>
          </a:stretch>
        </p:blipFill>
        <p:spPr>
          <a:xfrm>
            <a:off x="10446688" y="2484791"/>
            <a:ext cx="2101892" cy="1059526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30"/>
          <a:stretch>
            <a:fillRect/>
          </a:stretch>
        </p:blipFill>
        <p:spPr>
          <a:xfrm>
            <a:off x="10446689" y="6109021"/>
            <a:ext cx="2101892" cy="1074186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16"/>
          <a:stretch>
            <a:fillRect/>
          </a:stretch>
        </p:blipFill>
        <p:spPr>
          <a:xfrm>
            <a:off x="308031" y="2479839"/>
            <a:ext cx="2079188" cy="969432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25"/>
          <a:stretch>
            <a:fillRect/>
          </a:stretch>
        </p:blipFill>
        <p:spPr>
          <a:xfrm>
            <a:off x="281758" y="3645237"/>
            <a:ext cx="2081383" cy="1032622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25"/>
          <a:stretch>
            <a:fillRect/>
          </a:stretch>
        </p:blipFill>
        <p:spPr>
          <a:xfrm>
            <a:off x="272457" y="4822968"/>
            <a:ext cx="2090684" cy="1037236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6783"/>
          <a:stretch>
            <a:fillRect/>
          </a:stretch>
        </p:blipFill>
        <p:spPr>
          <a:xfrm>
            <a:off x="284500" y="6085724"/>
            <a:ext cx="2078641" cy="1035696"/>
          </a:xfrm>
          <a:prstGeom prst="rect">
            <a:avLst/>
          </a:prstGeom>
        </p:spPr>
      </p:pic>
      <p:pic>
        <p:nvPicPr>
          <p:cNvPr id="1027" name="图片 18" descr="规章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38" y="840518"/>
            <a:ext cx="20288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13" descr="微信图片_20180512191515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830" y="833197"/>
            <a:ext cx="1991535" cy="15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0" y="0"/>
            <a:ext cx="12858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0" y="5019675"/>
            <a:ext cx="12858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4" name="矩形 1"/>
          <p:cNvSpPr>
            <a:spLocks noChangeArrowheads="1"/>
          </p:cNvSpPr>
          <p:nvPr/>
        </p:nvSpPr>
        <p:spPr bwMode="auto">
          <a:xfrm>
            <a:off x="2537705" y="1073597"/>
            <a:ext cx="4544428" cy="705656"/>
          </a:xfrm>
          <a:prstGeom prst="rect">
            <a:avLst/>
          </a:prstGeom>
          <a:solidFill>
            <a:srgbClr val="E5355B"/>
          </a:solid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规           章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95" name="矩形 1"/>
          <p:cNvSpPr>
            <a:spLocks noChangeArrowheads="1"/>
          </p:cNvSpPr>
          <p:nvPr/>
        </p:nvSpPr>
        <p:spPr bwMode="auto">
          <a:xfrm>
            <a:off x="5844476" y="1646174"/>
            <a:ext cx="4514021" cy="705656"/>
          </a:xfrm>
          <a:prstGeom prst="rect">
            <a:avLst/>
          </a:prstGeom>
          <a:solidFill>
            <a:srgbClr val="A3CD39"/>
          </a:solid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制           度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1"/>
          <p:cNvSpPr/>
          <p:nvPr/>
        </p:nvSpPr>
        <p:spPr bwMode="auto">
          <a:xfrm>
            <a:off x="230" y="399136"/>
            <a:ext cx="5498954" cy="6434378"/>
          </a:xfrm>
          <a:custGeom>
            <a:avLst/>
            <a:gdLst>
              <a:gd name="T0" fmla="*/ 0 w 629"/>
              <a:gd name="T1" fmla="*/ 0 h 736"/>
              <a:gd name="T2" fmla="*/ 629 w 629"/>
              <a:gd name="T3" fmla="*/ 367 h 736"/>
              <a:gd name="T4" fmla="*/ 0 w 629"/>
              <a:gd name="T5" fmla="*/ 736 h 736"/>
              <a:gd name="T6" fmla="*/ 0 w 629"/>
              <a:gd name="T7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736">
                <a:moveTo>
                  <a:pt x="0" y="0"/>
                </a:moveTo>
                <a:lnTo>
                  <a:pt x="629" y="367"/>
                </a:lnTo>
                <a:lnTo>
                  <a:pt x="0" y="7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2050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877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5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lang="zh-CN" altLang="en-US" sz="2098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5813894" y="3616325"/>
            <a:ext cx="6376121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05299" y="2748495"/>
            <a:ext cx="569668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潜心问道 关注社会</a:t>
            </a:r>
            <a:endParaRPr lang="zh-CN" altLang="en-US" sz="54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8294068" y="36781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/>
            <a:r>
              <a:rPr lang="zh-CN" altLang="en-US" sz="2400" dirty="0" smtClean="0">
                <a:solidFill>
                  <a:srgbClr val="E5355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学术交流</a:t>
            </a:r>
            <a:endParaRPr lang="en-US" altLang="zh-CN" sz="2400" dirty="0">
              <a:solidFill>
                <a:srgbClr val="E5355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9" b="18140"/>
          <a:stretch>
            <a:fillRect/>
          </a:stretch>
        </p:blipFill>
        <p:spPr>
          <a:xfrm>
            <a:off x="1369627" y="4572856"/>
            <a:ext cx="3619522" cy="24100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55" y="2121234"/>
            <a:ext cx="6696744" cy="4903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60" y="2111222"/>
            <a:ext cx="3619522" cy="2397047"/>
          </a:xfrm>
          <a:prstGeom prst="rect">
            <a:avLst/>
          </a:prstGeom>
        </p:spPr>
      </p:pic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308695" y="1065944"/>
            <a:ext cx="12241360" cy="768998"/>
          </a:xfrm>
          <a:prstGeom prst="rect">
            <a:avLst/>
          </a:prstGeom>
          <a:solidFill>
            <a:srgbClr val="E5355B"/>
          </a:solid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实验室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坚持潜心问道与关注社会相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统一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2129106" y="2911197"/>
            <a:ext cx="553998" cy="319414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 周 一 次 组 会 讨 论</a:t>
            </a:r>
            <a:endParaRPr lang="zh-CN" altLang="en-US" sz="2400" b="1" dirty="0">
              <a:solidFill>
                <a:srgbClr val="EF77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6385" y="2648482"/>
            <a:ext cx="553998" cy="159755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 组 讨 论</a:t>
            </a:r>
            <a:endParaRPr lang="zh-CN" altLang="en-US" sz="2400" b="1" dirty="0">
              <a:solidFill>
                <a:srgbClr val="EF77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6026" y="4979097"/>
            <a:ext cx="553998" cy="159755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EF77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 独 讨 论</a:t>
            </a:r>
            <a:endParaRPr lang="zh-CN" altLang="en-US" sz="2400" b="1" dirty="0">
              <a:solidFill>
                <a:srgbClr val="EF77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247775" y="2032149"/>
            <a:ext cx="1252939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8"/>
          <p:cNvSpPr txBox="1"/>
          <p:nvPr/>
        </p:nvSpPr>
        <p:spPr>
          <a:xfrm>
            <a:off x="3179388" y="326910"/>
            <a:ext cx="651108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数据科学与服务工程实验室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08695" y="591989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9165679" y="574378"/>
            <a:ext cx="338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308695" y="1065944"/>
            <a:ext cx="12241360" cy="768998"/>
          </a:xfrm>
          <a:prstGeom prst="rect">
            <a:avLst/>
          </a:prstGeom>
          <a:solidFill>
            <a:srgbClr val="E5355B"/>
          </a:solidFill>
          <a:ln>
            <a:noFill/>
          </a:ln>
        </p:spPr>
        <p:txBody>
          <a:bodyPr lIns="121912" tIns="60956" rIns="121912" bIns="6095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实验室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注重与各单位交流合作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5420" y="2376828"/>
            <a:ext cx="12636605" cy="4680520"/>
            <a:chOff x="-5420" y="2376828"/>
            <a:chExt cx="12636605" cy="4680520"/>
          </a:xfrm>
        </p:grpSpPr>
        <p:grpSp>
          <p:nvGrpSpPr>
            <p:cNvPr id="18" name="组合 17"/>
            <p:cNvGrpSpPr/>
            <p:nvPr/>
          </p:nvGrpSpPr>
          <p:grpSpPr>
            <a:xfrm>
              <a:off x="-5420" y="2376828"/>
              <a:ext cx="12636605" cy="4680520"/>
              <a:chOff x="92672" y="2680219"/>
              <a:chExt cx="12636605" cy="4236769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80265" y="4825456"/>
                <a:ext cx="2749012" cy="20714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kumimoji="1" lang="zh-CN" altLang="en-US" sz="267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92672" y="2680219"/>
                <a:ext cx="9865096" cy="4236769"/>
                <a:chOff x="92671" y="2680219"/>
                <a:chExt cx="11831926" cy="4236769"/>
              </a:xfrm>
            </p:grpSpPr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4920" y="2680219"/>
                  <a:ext cx="2876072" cy="2071419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8348" y="4830777"/>
                  <a:ext cx="2868228" cy="2066098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948" y="2680219"/>
                  <a:ext cx="2868811" cy="2071419"/>
                </a:xfrm>
                <a:prstGeom prst="rect">
                  <a:avLst/>
                </a:prstGeom>
              </p:spPr>
            </p:pic>
            <p:grpSp>
              <p:nvGrpSpPr>
                <p:cNvPr id="2" name="组合 1"/>
                <p:cNvGrpSpPr/>
                <p:nvPr/>
              </p:nvGrpSpPr>
              <p:grpSpPr>
                <a:xfrm>
                  <a:off x="92671" y="2680221"/>
                  <a:ext cx="11831926" cy="4236767"/>
                  <a:chOff x="422040" y="2574185"/>
                  <a:chExt cx="11831926" cy="2963253"/>
                </a:xfrm>
              </p:grpSpPr>
              <p:sp>
                <p:nvSpPr>
                  <p:cNvPr id="25" name="矩形 24"/>
                  <p:cNvSpPr/>
                  <p:nvPr/>
                </p:nvSpPr>
                <p:spPr>
                  <a:xfrm>
                    <a:off x="3536812" y="2574185"/>
                    <a:ext cx="2865432" cy="144877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kumimoji="1" lang="zh-CN" altLang="en-US" sz="267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0" name="矩形 29"/>
                  <p:cNvSpPr/>
                  <p:nvPr/>
                </p:nvSpPr>
                <p:spPr>
                  <a:xfrm>
                    <a:off x="9344447" y="2574185"/>
                    <a:ext cx="2865432" cy="1448778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kumimoji="1" lang="zh-CN" altLang="en-US" sz="267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623898" y="4088660"/>
                    <a:ext cx="2865432" cy="1448778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kumimoji="1" lang="zh-CN" altLang="en-US" sz="267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3" name="矩形 32"/>
                  <p:cNvSpPr/>
                  <p:nvPr/>
                </p:nvSpPr>
                <p:spPr>
                  <a:xfrm>
                    <a:off x="6440629" y="4088660"/>
                    <a:ext cx="2865432" cy="1448778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kumimoji="1" lang="zh-CN" altLang="en-US" sz="267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6" name="TextBox 16"/>
                  <p:cNvSpPr txBox="1"/>
                  <p:nvPr/>
                </p:nvSpPr>
                <p:spPr>
                  <a:xfrm>
                    <a:off x="422040" y="4619312"/>
                    <a:ext cx="2790041" cy="3897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indent="457200" algn="ctr"/>
                    <a:r>
                      <a: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海洋工程</a:t>
                    </a:r>
                    <a:r>
                      <a:rPr lang="zh-CN" altLang="en-US" sz="20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作业</a:t>
                    </a:r>
                    <a:endParaRPr lang="en-US" altLang="zh-CN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  <a:p>
                    <a:pPr indent="457200" algn="ctr"/>
                    <a:r>
                      <a:rPr lang="zh-CN" altLang="en-US" sz="2000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风险</a:t>
                    </a:r>
                    <a:r>
                      <a: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管理系统</a:t>
                    </a:r>
                    <a:endPara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8" name="TextBox 16"/>
                  <p:cNvSpPr txBox="1"/>
                  <p:nvPr/>
                </p:nvSpPr>
                <p:spPr>
                  <a:xfrm>
                    <a:off x="3345730" y="3115632"/>
                    <a:ext cx="2681286" cy="3897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indent="457200" algn="ctr"/>
                    <a:r>
                      <a: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虚拟现实实验</a:t>
                    </a:r>
                    <a:endParaRPr lang="en-US" altLang="zh-CN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  <a:p>
                    <a:pPr indent="457200" algn="ctr"/>
                    <a:r>
                      <a: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教学课件研发</a:t>
                    </a:r>
                    <a:endPara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0" name="TextBox 16"/>
                  <p:cNvSpPr txBox="1"/>
                  <p:nvPr/>
                </p:nvSpPr>
                <p:spPr>
                  <a:xfrm>
                    <a:off x="6394600" y="4715621"/>
                    <a:ext cx="2592288" cy="1948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indent="457200" algn="ctr"/>
                    <a:r>
                      <a: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仁爱集团</a:t>
                    </a:r>
                    <a:endPara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1" name="TextBox 16"/>
                  <p:cNvSpPr txBox="1"/>
                  <p:nvPr/>
                </p:nvSpPr>
                <p:spPr>
                  <a:xfrm>
                    <a:off x="9377130" y="3202346"/>
                    <a:ext cx="2876836" cy="1948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中医药大学</a:t>
                    </a:r>
                    <a:endPara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39" name="TextBox 16"/>
              <p:cNvSpPr txBox="1"/>
              <p:nvPr/>
            </p:nvSpPr>
            <p:spPr>
              <a:xfrm>
                <a:off x="10155462" y="5634621"/>
                <a:ext cx="2398617" cy="5571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世界智能</a:t>
                </a: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大会</a:t>
                </a:r>
                <a:endPara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/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实验室展厅</a:t>
                </a: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35"/>
            <a:stretch>
              <a:fillRect/>
            </a:stretch>
          </p:blipFill>
          <p:spPr>
            <a:xfrm>
              <a:off x="7461059" y="4768453"/>
              <a:ext cx="2361858" cy="226667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198" y="2376828"/>
              <a:ext cx="2747987" cy="22883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1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1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5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16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17.xml><?xml version="1.0" encoding="utf-8"?>
<p:tagLst xmlns:p="http://schemas.openxmlformats.org/presentationml/2006/main">
  <p:tag name="MH" val="20161022204031"/>
  <p:tag name="MH_LIBRARY" val="GRAPHIC"/>
</p:tagLst>
</file>

<file path=ppt/tags/tag18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19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p="http://schemas.openxmlformats.org/presentationml/2006/main">
  <p:tag name="MH" val="20161022204031"/>
  <p:tag name="MH_LIBRARY" val="GRAPHIC"/>
</p:tagLst>
</file>

<file path=ppt/tags/tag21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22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23.xml><?xml version="1.0" encoding="utf-8"?>
<p:tagLst xmlns:p="http://schemas.openxmlformats.org/presentationml/2006/main">
  <p:tag name="MH" val="20161022204031"/>
  <p:tag name="MH_LIBRARY" val="GRAPHIC"/>
</p:tagLst>
</file>

<file path=ppt/tags/tag24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25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26.xml><?xml version="1.0" encoding="utf-8"?>
<p:tagLst xmlns:p="http://schemas.openxmlformats.org/presentationml/2006/main">
  <p:tag name="MH" val="20161022204031"/>
  <p:tag name="MH_LIBRARY" val="GRAPHIC"/>
</p:tagLst>
</file>

<file path=ppt/tags/tag27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28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29.xml><?xml version="1.0" encoding="utf-8"?>
<p:tagLst xmlns:p="http://schemas.openxmlformats.org/presentationml/2006/main">
  <p:tag name="MH" val="20161022204031"/>
  <p:tag name="MH_LIBRARY" val="GRAPHIC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0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31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32.xml><?xml version="1.0" encoding="utf-8"?>
<p:tagLst xmlns:p="http://schemas.openxmlformats.org/presentationml/2006/main">
  <p:tag name="MH" val="20161022204031"/>
  <p:tag name="MH_LIBRARY" val="GRAPHIC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heme/theme1.xml><?xml version="1.0" encoding="utf-8"?>
<a:theme xmlns:a="http://schemas.openxmlformats.org/drawingml/2006/main" name="1_自定义设计方案">
  <a:themeElements>
    <a:clrScheme name="自定义 134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A3CD39"/>
      </a:accent1>
      <a:accent2>
        <a:srgbClr val="E46633"/>
      </a:accent2>
      <a:accent3>
        <a:srgbClr val="E5355B"/>
      </a:accent3>
      <a:accent4>
        <a:srgbClr val="52C0A5"/>
      </a:accent4>
      <a:accent5>
        <a:srgbClr val="A3CD39"/>
      </a:accent5>
      <a:accent6>
        <a:srgbClr val="E46633"/>
      </a:accent6>
      <a:hlink>
        <a:srgbClr val="E5355B"/>
      </a:hlink>
      <a:folHlink>
        <a:srgbClr val="52C0A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1304</Words>
  <Application>WPS 演示</Application>
  <PresentationFormat>自定义</PresentationFormat>
  <Paragraphs>330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微软雅黑</vt:lpstr>
      <vt:lpstr>Times New Roman</vt:lpstr>
      <vt:lpstr>华文行楷</vt:lpstr>
      <vt:lpstr>方正兰亭黑_GBK</vt:lpstr>
      <vt:lpstr>Arial Unicode MS</vt:lpstr>
      <vt:lpstr>Calibri Light</vt:lpstr>
      <vt:lpstr>Neris Thin</vt:lpstr>
      <vt:lpstr>黑体</vt:lpstr>
      <vt:lpstr>HakusyuInsoutai_kk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bt220</dc:title>
  <dc:creator/>
  <cp:lastModifiedBy>tao</cp:lastModifiedBy>
  <cp:revision>3</cp:revision>
  <dcterms:created xsi:type="dcterms:W3CDTF">2016-11-29T15:39:00Z</dcterms:created>
  <dcterms:modified xsi:type="dcterms:W3CDTF">2018-05-16T14:33:53Z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